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70" r:id="rId15"/>
    <p:sldId id="267" r:id="rId16"/>
    <p:sldId id="268" r:id="rId17"/>
    <p:sldId id="269" r:id="rId18"/>
    <p:sldId id="266" r:id="rId19"/>
    <p:sldId id="271" r:id="rId20"/>
    <p:sldId id="272" r:id="rId21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B8A9220-EBB4-4BD9-8692-8095CBAA1F75}" v="154" dt="2023-01-23T09:21:47.4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e Hortus Harderwijk | Educatie" userId="44035b35-0dab-4916-accd-a3b4e6e19904" providerId="ADAL" clId="{2B8A9220-EBB4-4BD9-8692-8095CBAA1F75}"/>
    <pc:docChg chg="undo custSel addSld modSld sldOrd">
      <pc:chgData name="de Hortus Harderwijk | Educatie" userId="44035b35-0dab-4916-accd-a3b4e6e19904" providerId="ADAL" clId="{2B8A9220-EBB4-4BD9-8692-8095CBAA1F75}" dt="2023-01-23T09:21:47.406" v="911" actId="2711"/>
      <pc:docMkLst>
        <pc:docMk/>
      </pc:docMkLst>
      <pc:sldChg chg="modSp mod">
        <pc:chgData name="de Hortus Harderwijk | Educatie" userId="44035b35-0dab-4916-accd-a3b4e6e19904" providerId="ADAL" clId="{2B8A9220-EBB4-4BD9-8692-8095CBAA1F75}" dt="2023-01-23T09:17:32.301" v="870" actId="2711"/>
        <pc:sldMkLst>
          <pc:docMk/>
          <pc:sldMk cId="319123239" sldId="256"/>
        </pc:sldMkLst>
        <pc:spChg chg="mod">
          <ac:chgData name="de Hortus Harderwijk | Educatie" userId="44035b35-0dab-4916-accd-a3b4e6e19904" providerId="ADAL" clId="{2B8A9220-EBB4-4BD9-8692-8095CBAA1F75}" dt="2023-01-23T09:17:32.301" v="870" actId="2711"/>
          <ac:spMkLst>
            <pc:docMk/>
            <pc:sldMk cId="319123239" sldId="256"/>
            <ac:spMk id="2" creationId="{A91F100E-2CCE-65E8-2C9A-CE46D513D249}"/>
          </ac:spMkLst>
        </pc:spChg>
        <pc:spChg chg="mod">
          <ac:chgData name="de Hortus Harderwijk | Educatie" userId="44035b35-0dab-4916-accd-a3b4e6e19904" providerId="ADAL" clId="{2B8A9220-EBB4-4BD9-8692-8095CBAA1F75}" dt="2023-01-23T09:17:28.260" v="869" actId="27636"/>
          <ac:spMkLst>
            <pc:docMk/>
            <pc:sldMk cId="319123239" sldId="256"/>
            <ac:spMk id="3" creationId="{F926C6C0-EA60-70DC-C431-485AF504FBCA}"/>
          </ac:spMkLst>
        </pc:spChg>
      </pc:sldChg>
      <pc:sldChg chg="modSp mod modAnim">
        <pc:chgData name="de Hortus Harderwijk | Educatie" userId="44035b35-0dab-4916-accd-a3b4e6e19904" providerId="ADAL" clId="{2B8A9220-EBB4-4BD9-8692-8095CBAA1F75}" dt="2023-01-23T09:17:18.751" v="866" actId="2711"/>
        <pc:sldMkLst>
          <pc:docMk/>
          <pc:sldMk cId="1984776898" sldId="257"/>
        </pc:sldMkLst>
        <pc:spChg chg="mod">
          <ac:chgData name="de Hortus Harderwijk | Educatie" userId="44035b35-0dab-4916-accd-a3b4e6e19904" providerId="ADAL" clId="{2B8A9220-EBB4-4BD9-8692-8095CBAA1F75}" dt="2023-01-23T09:17:13.239" v="865" actId="2711"/>
          <ac:spMkLst>
            <pc:docMk/>
            <pc:sldMk cId="1984776898" sldId="257"/>
            <ac:spMk id="2" creationId="{BD69789B-68E0-CC16-F5C5-721CBED13B8A}"/>
          </ac:spMkLst>
        </pc:spChg>
        <pc:spChg chg="mod">
          <ac:chgData name="de Hortus Harderwijk | Educatie" userId="44035b35-0dab-4916-accd-a3b4e6e19904" providerId="ADAL" clId="{2B8A9220-EBB4-4BD9-8692-8095CBAA1F75}" dt="2023-01-23T09:17:18.751" v="866" actId="2711"/>
          <ac:spMkLst>
            <pc:docMk/>
            <pc:sldMk cId="1984776898" sldId="257"/>
            <ac:spMk id="3" creationId="{A680DEDC-601E-298E-E92A-832678542990}"/>
          </ac:spMkLst>
        </pc:spChg>
        <pc:picChg chg="mod">
          <ac:chgData name="de Hortus Harderwijk | Educatie" userId="44035b35-0dab-4916-accd-a3b4e6e19904" providerId="ADAL" clId="{2B8A9220-EBB4-4BD9-8692-8095CBAA1F75}" dt="2023-01-23T09:13:41.522" v="857" actId="1076"/>
          <ac:picMkLst>
            <pc:docMk/>
            <pc:sldMk cId="1984776898" sldId="257"/>
            <ac:picMk id="2050" creationId="{48F69E44-0CB6-D553-5A86-4EE943199CB5}"/>
          </ac:picMkLst>
        </pc:picChg>
      </pc:sldChg>
      <pc:sldChg chg="modSp mod modAnim">
        <pc:chgData name="de Hortus Harderwijk | Educatie" userId="44035b35-0dab-4916-accd-a3b4e6e19904" providerId="ADAL" clId="{2B8A9220-EBB4-4BD9-8692-8095CBAA1F75}" dt="2023-01-23T09:17:56.370" v="879" actId="27636"/>
        <pc:sldMkLst>
          <pc:docMk/>
          <pc:sldMk cId="1818121183" sldId="258"/>
        </pc:sldMkLst>
        <pc:spChg chg="mod">
          <ac:chgData name="de Hortus Harderwijk | Educatie" userId="44035b35-0dab-4916-accd-a3b4e6e19904" providerId="ADAL" clId="{2B8A9220-EBB4-4BD9-8692-8095CBAA1F75}" dt="2023-01-23T09:17:56.370" v="879" actId="27636"/>
          <ac:spMkLst>
            <pc:docMk/>
            <pc:sldMk cId="1818121183" sldId="258"/>
            <ac:spMk id="2" creationId="{FA1C5FD4-EA23-27A0-422B-9C9533B12AED}"/>
          </ac:spMkLst>
        </pc:spChg>
        <pc:spChg chg="mod">
          <ac:chgData name="de Hortus Harderwijk | Educatie" userId="44035b35-0dab-4916-accd-a3b4e6e19904" providerId="ADAL" clId="{2B8A9220-EBB4-4BD9-8692-8095CBAA1F75}" dt="2023-01-23T09:17:42.358" v="871" actId="2711"/>
          <ac:spMkLst>
            <pc:docMk/>
            <pc:sldMk cId="1818121183" sldId="258"/>
            <ac:spMk id="3" creationId="{9ED6E46C-F91B-1BA1-08AA-F9AC514BB8E5}"/>
          </ac:spMkLst>
        </pc:spChg>
      </pc:sldChg>
      <pc:sldChg chg="modSp mod modAnim">
        <pc:chgData name="de Hortus Harderwijk | Educatie" userId="44035b35-0dab-4916-accd-a3b4e6e19904" providerId="ADAL" clId="{2B8A9220-EBB4-4BD9-8692-8095CBAA1F75}" dt="2023-01-23T09:18:07.881" v="882" actId="2711"/>
        <pc:sldMkLst>
          <pc:docMk/>
          <pc:sldMk cId="2745610871" sldId="259"/>
        </pc:sldMkLst>
        <pc:spChg chg="mod">
          <ac:chgData name="de Hortus Harderwijk | Educatie" userId="44035b35-0dab-4916-accd-a3b4e6e19904" providerId="ADAL" clId="{2B8A9220-EBB4-4BD9-8692-8095CBAA1F75}" dt="2023-01-23T09:18:04.075" v="881" actId="27636"/>
          <ac:spMkLst>
            <pc:docMk/>
            <pc:sldMk cId="2745610871" sldId="259"/>
            <ac:spMk id="2" creationId="{D135D6F9-2BB6-ACBB-9C0F-597A74E5B7E3}"/>
          </ac:spMkLst>
        </pc:spChg>
        <pc:spChg chg="mod">
          <ac:chgData name="de Hortus Harderwijk | Educatie" userId="44035b35-0dab-4916-accd-a3b4e6e19904" providerId="ADAL" clId="{2B8A9220-EBB4-4BD9-8692-8095CBAA1F75}" dt="2023-01-23T09:18:07.881" v="882" actId="2711"/>
          <ac:spMkLst>
            <pc:docMk/>
            <pc:sldMk cId="2745610871" sldId="259"/>
            <ac:spMk id="3" creationId="{62C8E5D7-570E-8FF2-C08D-589CE6D33F0E}"/>
          </ac:spMkLst>
        </pc:spChg>
      </pc:sldChg>
      <pc:sldChg chg="modSp mod modAnim">
        <pc:chgData name="de Hortus Harderwijk | Educatie" userId="44035b35-0dab-4916-accd-a3b4e6e19904" providerId="ADAL" clId="{2B8A9220-EBB4-4BD9-8692-8095CBAA1F75}" dt="2023-01-23T09:18:23.491" v="884" actId="2711"/>
        <pc:sldMkLst>
          <pc:docMk/>
          <pc:sldMk cId="1218120357" sldId="260"/>
        </pc:sldMkLst>
        <pc:spChg chg="mod">
          <ac:chgData name="de Hortus Harderwijk | Educatie" userId="44035b35-0dab-4916-accd-a3b4e6e19904" providerId="ADAL" clId="{2B8A9220-EBB4-4BD9-8692-8095CBAA1F75}" dt="2023-01-23T09:18:17.315" v="883" actId="2711"/>
          <ac:spMkLst>
            <pc:docMk/>
            <pc:sldMk cId="1218120357" sldId="260"/>
            <ac:spMk id="2" creationId="{2CB47B50-1642-604E-F8E7-C32D4ECE5093}"/>
          </ac:spMkLst>
        </pc:spChg>
        <pc:spChg chg="mod">
          <ac:chgData name="de Hortus Harderwijk | Educatie" userId="44035b35-0dab-4916-accd-a3b4e6e19904" providerId="ADAL" clId="{2B8A9220-EBB4-4BD9-8692-8095CBAA1F75}" dt="2023-01-23T09:18:23.491" v="884" actId="2711"/>
          <ac:spMkLst>
            <pc:docMk/>
            <pc:sldMk cId="1218120357" sldId="260"/>
            <ac:spMk id="3" creationId="{DBC26D3F-756D-8ACC-9BF3-86B359783975}"/>
          </ac:spMkLst>
        </pc:spChg>
      </pc:sldChg>
      <pc:sldChg chg="modSp mod modAnim">
        <pc:chgData name="de Hortus Harderwijk | Educatie" userId="44035b35-0dab-4916-accd-a3b4e6e19904" providerId="ADAL" clId="{2B8A9220-EBB4-4BD9-8692-8095CBAA1F75}" dt="2023-01-23T09:18:36.701" v="886" actId="2711"/>
        <pc:sldMkLst>
          <pc:docMk/>
          <pc:sldMk cId="256460556" sldId="261"/>
        </pc:sldMkLst>
        <pc:spChg chg="mod">
          <ac:chgData name="de Hortus Harderwijk | Educatie" userId="44035b35-0dab-4916-accd-a3b4e6e19904" providerId="ADAL" clId="{2B8A9220-EBB4-4BD9-8692-8095CBAA1F75}" dt="2023-01-23T09:18:31.308" v="885" actId="2711"/>
          <ac:spMkLst>
            <pc:docMk/>
            <pc:sldMk cId="256460556" sldId="261"/>
            <ac:spMk id="2" creationId="{B22C8579-87C4-39DC-441A-91C1033E2269}"/>
          </ac:spMkLst>
        </pc:spChg>
        <pc:spChg chg="mod">
          <ac:chgData name="de Hortus Harderwijk | Educatie" userId="44035b35-0dab-4916-accd-a3b4e6e19904" providerId="ADAL" clId="{2B8A9220-EBB4-4BD9-8692-8095CBAA1F75}" dt="2023-01-23T09:18:36.701" v="886" actId="2711"/>
          <ac:spMkLst>
            <pc:docMk/>
            <pc:sldMk cId="256460556" sldId="261"/>
            <ac:spMk id="3" creationId="{BA2E89C3-0A5C-483C-61E1-5B7D1791B3C2}"/>
          </ac:spMkLst>
        </pc:spChg>
      </pc:sldChg>
      <pc:sldChg chg="modSp mod modAnim">
        <pc:chgData name="de Hortus Harderwijk | Educatie" userId="44035b35-0dab-4916-accd-a3b4e6e19904" providerId="ADAL" clId="{2B8A9220-EBB4-4BD9-8692-8095CBAA1F75}" dt="2023-01-23T09:18:49.260" v="888" actId="2711"/>
        <pc:sldMkLst>
          <pc:docMk/>
          <pc:sldMk cId="2517035347" sldId="262"/>
        </pc:sldMkLst>
        <pc:spChg chg="mod">
          <ac:chgData name="de Hortus Harderwijk | Educatie" userId="44035b35-0dab-4916-accd-a3b4e6e19904" providerId="ADAL" clId="{2B8A9220-EBB4-4BD9-8692-8095CBAA1F75}" dt="2023-01-23T09:18:44.413" v="887" actId="2711"/>
          <ac:spMkLst>
            <pc:docMk/>
            <pc:sldMk cId="2517035347" sldId="262"/>
            <ac:spMk id="2" creationId="{E207C76A-2A4E-B044-9233-BDF3637B90D2}"/>
          </ac:spMkLst>
        </pc:spChg>
        <pc:spChg chg="mod">
          <ac:chgData name="de Hortus Harderwijk | Educatie" userId="44035b35-0dab-4916-accd-a3b4e6e19904" providerId="ADAL" clId="{2B8A9220-EBB4-4BD9-8692-8095CBAA1F75}" dt="2023-01-23T09:18:49.260" v="888" actId="2711"/>
          <ac:spMkLst>
            <pc:docMk/>
            <pc:sldMk cId="2517035347" sldId="262"/>
            <ac:spMk id="7188" creationId="{2EDAB74C-4DFD-A1C4-D84E-F0625D9BEBBF}"/>
          </ac:spMkLst>
        </pc:spChg>
      </pc:sldChg>
      <pc:sldChg chg="addSp delSp modSp new mod setBg modAnim">
        <pc:chgData name="de Hortus Harderwijk | Educatie" userId="44035b35-0dab-4916-accd-a3b4e6e19904" providerId="ADAL" clId="{2B8A9220-EBB4-4BD9-8692-8095CBAA1F75}" dt="2023-01-23T09:19:05.655" v="890" actId="2711"/>
        <pc:sldMkLst>
          <pc:docMk/>
          <pc:sldMk cId="952725637" sldId="263"/>
        </pc:sldMkLst>
        <pc:spChg chg="mod ord">
          <ac:chgData name="de Hortus Harderwijk | Educatie" userId="44035b35-0dab-4916-accd-a3b4e6e19904" providerId="ADAL" clId="{2B8A9220-EBB4-4BD9-8692-8095CBAA1F75}" dt="2023-01-23T09:19:01.212" v="889" actId="2711"/>
          <ac:spMkLst>
            <pc:docMk/>
            <pc:sldMk cId="952725637" sldId="263"/>
            <ac:spMk id="2" creationId="{6571A44F-DAF7-A5BE-84B8-3ADA6CFF092F}"/>
          </ac:spMkLst>
        </pc:spChg>
        <pc:spChg chg="mod ord">
          <ac:chgData name="de Hortus Harderwijk | Educatie" userId="44035b35-0dab-4916-accd-a3b4e6e19904" providerId="ADAL" clId="{2B8A9220-EBB4-4BD9-8692-8095CBAA1F75}" dt="2023-01-23T09:19:05.655" v="890" actId="2711"/>
          <ac:spMkLst>
            <pc:docMk/>
            <pc:sldMk cId="952725637" sldId="263"/>
            <ac:spMk id="3" creationId="{CE4CBEC3-9B3D-30F7-963D-F33FF3E0D71B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55" creationId="{5449D184-9D1F-4194-967E-2078F06C0090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57" creationId="{CD0A91AB-7772-469C-ADBF-6BA8D81AE330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59" creationId="{1AA0020E-FB7B-4A05-91FF-2F596CD42449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1" creationId="{9352FC5B-DB82-4476-A73C-D8B8D940F0D3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3" creationId="{3D6A03ED-7B7A-4C88-8FFC-A4D862447D4B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4" creationId="{53975754-B125-4FFC-9140-F88A16E3D0E7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5" creationId="{2C673667-46AA-4DF0-A85B-F7D6E52DB8DF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6" creationId="{A6C1F2A2-D184-49FB-99E6-B2EE7A52C05B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8" creationId="{5449D184-9D1F-4194-967E-2078F06C0090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69" creationId="{CD0A91AB-7772-469C-ADBF-6BA8D81AE330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70" creationId="{1AA0020E-FB7B-4A05-91FF-2F596CD42449}"/>
          </ac:spMkLst>
        </pc:spChg>
        <pc:spChg chg="add del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71" creationId="{9352FC5B-DB82-4476-A73C-D8B8D940F0D3}"/>
          </ac:spMkLst>
        </pc:spChg>
        <pc:spChg chg="add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76" creationId="{5449D184-9D1F-4194-967E-2078F06C0090}"/>
          </ac:spMkLst>
        </pc:spChg>
        <pc:spChg chg="add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78" creationId="{CD0A91AB-7772-469C-ADBF-6BA8D81AE330}"/>
          </ac:spMkLst>
        </pc:spChg>
        <pc:spChg chg="add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80" creationId="{1AA0020E-FB7B-4A05-91FF-2F596CD42449}"/>
          </ac:spMkLst>
        </pc:spChg>
        <pc:spChg chg="add">
          <ac:chgData name="de Hortus Harderwijk | Educatie" userId="44035b35-0dab-4916-accd-a3b4e6e19904" providerId="ADAL" clId="{2B8A9220-EBB4-4BD9-8692-8095CBAA1F75}" dt="2023-01-16T13:04:52.205" v="262" actId="26606"/>
          <ac:spMkLst>
            <pc:docMk/>
            <pc:sldMk cId="952725637" sldId="263"/>
            <ac:spMk id="2082" creationId="{9352FC5B-DB82-4476-A73C-D8B8D940F0D3}"/>
          </ac:spMkLst>
        </pc:spChg>
        <pc:picChg chg="add mod ord">
          <ac:chgData name="de Hortus Harderwijk | Educatie" userId="44035b35-0dab-4916-accd-a3b4e6e19904" providerId="ADAL" clId="{2B8A9220-EBB4-4BD9-8692-8095CBAA1F75}" dt="2023-01-16T13:04:52.205" v="262" actId="26606"/>
          <ac:picMkLst>
            <pc:docMk/>
            <pc:sldMk cId="952725637" sldId="263"/>
            <ac:picMk id="2050" creationId="{FC751F35-416D-5FCD-418C-55C06B836E58}"/>
          </ac:picMkLst>
        </pc:picChg>
      </pc:sldChg>
      <pc:sldChg chg="addSp delSp modSp new mod setBg modAnim">
        <pc:chgData name="de Hortus Harderwijk | Educatie" userId="44035b35-0dab-4916-accd-a3b4e6e19904" providerId="ADAL" clId="{2B8A9220-EBB4-4BD9-8692-8095CBAA1F75}" dt="2023-01-23T09:19:18.869" v="892" actId="2711"/>
        <pc:sldMkLst>
          <pc:docMk/>
          <pc:sldMk cId="2685239348" sldId="264"/>
        </pc:sldMkLst>
        <pc:spChg chg="add del mod">
          <ac:chgData name="de Hortus Harderwijk | Educatie" userId="44035b35-0dab-4916-accd-a3b4e6e19904" providerId="ADAL" clId="{2B8A9220-EBB4-4BD9-8692-8095CBAA1F75}" dt="2023-01-23T09:19:14.321" v="891" actId="2711"/>
          <ac:spMkLst>
            <pc:docMk/>
            <pc:sldMk cId="2685239348" sldId="264"/>
            <ac:spMk id="2" creationId="{8C166EAD-F8D6-F100-5DE6-5A0D631AC3C1}"/>
          </ac:spMkLst>
        </pc:spChg>
        <pc:spChg chg="mod">
          <ac:chgData name="de Hortus Harderwijk | Educatie" userId="44035b35-0dab-4916-accd-a3b4e6e19904" providerId="ADAL" clId="{2B8A9220-EBB4-4BD9-8692-8095CBAA1F75}" dt="2023-01-23T09:19:18.869" v="892" actId="2711"/>
          <ac:spMkLst>
            <pc:docMk/>
            <pc:sldMk cId="2685239348" sldId="264"/>
            <ac:spMk id="3" creationId="{DF58F837-BCCC-30CA-15D9-30C2CC4E0E8D}"/>
          </ac:spMkLst>
        </pc:spChg>
        <pc:spChg chg="add del">
          <ac:chgData name="de Hortus Harderwijk | Educatie" userId="44035b35-0dab-4916-accd-a3b4e6e19904" providerId="ADAL" clId="{2B8A9220-EBB4-4BD9-8692-8095CBAA1F75}" dt="2023-01-16T13:01:49.434" v="69" actId="26606"/>
          <ac:spMkLst>
            <pc:docMk/>
            <pc:sldMk cId="2685239348" sldId="264"/>
            <ac:spMk id="1031" creationId="{F4A20147-1DF8-4017-9396-B75243644F2D}"/>
          </ac:spMkLst>
        </pc:spChg>
        <pc:spChg chg="add del">
          <ac:chgData name="de Hortus Harderwijk | Educatie" userId="44035b35-0dab-4916-accd-a3b4e6e19904" providerId="ADAL" clId="{2B8A9220-EBB4-4BD9-8692-8095CBAA1F75}" dt="2023-01-16T13:01:49.434" v="69" actId="26606"/>
          <ac:spMkLst>
            <pc:docMk/>
            <pc:sldMk cId="2685239348" sldId="264"/>
            <ac:spMk id="1033" creationId="{8AB7A03C-D706-4B79-B1B8-585AD77D1CAD}"/>
          </ac:spMkLst>
        </pc:spChg>
        <pc:spChg chg="add del">
          <ac:chgData name="de Hortus Harderwijk | Educatie" userId="44035b35-0dab-4916-accd-a3b4e6e19904" providerId="ADAL" clId="{2B8A9220-EBB4-4BD9-8692-8095CBAA1F75}" dt="2023-01-16T13:01:49.434" v="69" actId="26606"/>
          <ac:spMkLst>
            <pc:docMk/>
            <pc:sldMk cId="2685239348" sldId="264"/>
            <ac:spMk id="1035" creationId="{FAAFBB11-A278-4512-A224-DAD37776A58C}"/>
          </ac:spMkLst>
        </pc:spChg>
        <pc:spChg chg="add del">
          <ac:chgData name="de Hortus Harderwijk | Educatie" userId="44035b35-0dab-4916-accd-a3b4e6e19904" providerId="ADAL" clId="{2B8A9220-EBB4-4BD9-8692-8095CBAA1F75}" dt="2023-01-16T13:01:49.434" v="69" actId="26606"/>
          <ac:spMkLst>
            <pc:docMk/>
            <pc:sldMk cId="2685239348" sldId="264"/>
            <ac:spMk id="1037" creationId="{B5835E54-7403-48DD-A140-4503053C777F}"/>
          </ac:spMkLst>
        </pc:spChg>
        <pc:spChg chg="add del">
          <ac:chgData name="de Hortus Harderwijk | Educatie" userId="44035b35-0dab-4916-accd-a3b4e6e19904" providerId="ADAL" clId="{2B8A9220-EBB4-4BD9-8692-8095CBAA1F75}" dt="2023-01-16T13:02:18.516" v="78" actId="26606"/>
          <ac:spMkLst>
            <pc:docMk/>
            <pc:sldMk cId="2685239348" sldId="264"/>
            <ac:spMk id="1042" creationId="{F4A20147-1DF8-4017-9396-B75243644F2D}"/>
          </ac:spMkLst>
        </pc:spChg>
        <pc:spChg chg="add del">
          <ac:chgData name="de Hortus Harderwijk | Educatie" userId="44035b35-0dab-4916-accd-a3b4e6e19904" providerId="ADAL" clId="{2B8A9220-EBB4-4BD9-8692-8095CBAA1F75}" dt="2023-01-16T13:02:18.516" v="78" actId="26606"/>
          <ac:spMkLst>
            <pc:docMk/>
            <pc:sldMk cId="2685239348" sldId="264"/>
            <ac:spMk id="1044" creationId="{8AB7A03C-D706-4B79-B1B8-585AD77D1CAD}"/>
          </ac:spMkLst>
        </pc:spChg>
        <pc:spChg chg="add del">
          <ac:chgData name="de Hortus Harderwijk | Educatie" userId="44035b35-0dab-4916-accd-a3b4e6e19904" providerId="ADAL" clId="{2B8A9220-EBB4-4BD9-8692-8095CBAA1F75}" dt="2023-01-16T13:02:18.516" v="78" actId="26606"/>
          <ac:spMkLst>
            <pc:docMk/>
            <pc:sldMk cId="2685239348" sldId="264"/>
            <ac:spMk id="1046" creationId="{FAAFBB11-A278-4512-A224-DAD37776A58C}"/>
          </ac:spMkLst>
        </pc:spChg>
        <pc:spChg chg="add del">
          <ac:chgData name="de Hortus Harderwijk | Educatie" userId="44035b35-0dab-4916-accd-a3b4e6e19904" providerId="ADAL" clId="{2B8A9220-EBB4-4BD9-8692-8095CBAA1F75}" dt="2023-01-16T13:02:18.516" v="78" actId="26606"/>
          <ac:spMkLst>
            <pc:docMk/>
            <pc:sldMk cId="2685239348" sldId="264"/>
            <ac:spMk id="1048" creationId="{B5835E54-7403-48DD-A140-4503053C777F}"/>
          </ac:spMkLst>
        </pc:spChg>
        <pc:spChg chg="add del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53" creationId="{E2A96188-384C-4341-9EEB-967A9341CD86}"/>
          </ac:spMkLst>
        </pc:spChg>
        <pc:spChg chg="add del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55" creationId="{280331C3-DDF5-48A9-8947-D71EAAFFAB0E}"/>
          </ac:spMkLst>
        </pc:spChg>
        <pc:spChg chg="add del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57" creationId="{C535A640-1948-4AFD-A0B7-19AFDA955322}"/>
          </ac:spMkLst>
        </pc:spChg>
        <pc:spChg chg="add del">
          <ac:chgData name="de Hortus Harderwijk | Educatie" userId="44035b35-0dab-4916-accd-a3b4e6e19904" providerId="ADAL" clId="{2B8A9220-EBB4-4BD9-8692-8095CBAA1F75}" dt="2023-01-16T13:02:35.147" v="81" actId="26606"/>
          <ac:spMkLst>
            <pc:docMk/>
            <pc:sldMk cId="2685239348" sldId="264"/>
            <ac:spMk id="1062" creationId="{3D6A03ED-7B7A-4C88-8FFC-A4D862447D4B}"/>
          </ac:spMkLst>
        </pc:spChg>
        <pc:spChg chg="add del">
          <ac:chgData name="de Hortus Harderwijk | Educatie" userId="44035b35-0dab-4916-accd-a3b4e6e19904" providerId="ADAL" clId="{2B8A9220-EBB4-4BD9-8692-8095CBAA1F75}" dt="2023-01-16T13:02:35.147" v="81" actId="26606"/>
          <ac:spMkLst>
            <pc:docMk/>
            <pc:sldMk cId="2685239348" sldId="264"/>
            <ac:spMk id="1064" creationId="{B1CE512C-FAC7-426B-89D0-50188951AA70}"/>
          </ac:spMkLst>
        </pc:spChg>
        <pc:spChg chg="add del">
          <ac:chgData name="de Hortus Harderwijk | Educatie" userId="44035b35-0dab-4916-accd-a3b4e6e19904" providerId="ADAL" clId="{2B8A9220-EBB4-4BD9-8692-8095CBAA1F75}" dt="2023-01-16T13:02:35.147" v="81" actId="26606"/>
          <ac:spMkLst>
            <pc:docMk/>
            <pc:sldMk cId="2685239348" sldId="264"/>
            <ac:spMk id="1066" creationId="{80C1BABC-D8F0-40DC-A386-73BB1E2CA99C}"/>
          </ac:spMkLst>
        </pc:spChg>
        <pc:spChg chg="add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68" creationId="{E2A96188-384C-4341-9EEB-967A9341CD86}"/>
          </ac:spMkLst>
        </pc:spChg>
        <pc:spChg chg="add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69" creationId="{280331C3-DDF5-48A9-8947-D71EAAFFAB0E}"/>
          </ac:spMkLst>
        </pc:spChg>
        <pc:spChg chg="add">
          <ac:chgData name="de Hortus Harderwijk | Educatie" userId="44035b35-0dab-4916-accd-a3b4e6e19904" providerId="ADAL" clId="{2B8A9220-EBB4-4BD9-8692-8095CBAA1F75}" dt="2023-01-16T13:02:35.187" v="82" actId="26606"/>
          <ac:spMkLst>
            <pc:docMk/>
            <pc:sldMk cId="2685239348" sldId="264"/>
            <ac:spMk id="1070" creationId="{C535A640-1948-4AFD-A0B7-19AFDA955322}"/>
          </ac:spMkLst>
        </pc:spChg>
        <pc:picChg chg="add mod">
          <ac:chgData name="de Hortus Harderwijk | Educatie" userId="44035b35-0dab-4916-accd-a3b4e6e19904" providerId="ADAL" clId="{2B8A9220-EBB4-4BD9-8692-8095CBAA1F75}" dt="2023-01-16T13:02:35.187" v="82" actId="26606"/>
          <ac:picMkLst>
            <pc:docMk/>
            <pc:sldMk cId="2685239348" sldId="264"/>
            <ac:picMk id="1026" creationId="{9CB75081-C7F4-294C-A2D6-4ADBA83A8EBE}"/>
          </ac:picMkLst>
        </pc:picChg>
        <pc:picChg chg="add del">
          <ac:chgData name="de Hortus Harderwijk | Educatie" userId="44035b35-0dab-4916-accd-a3b4e6e19904" providerId="ADAL" clId="{2B8A9220-EBB4-4BD9-8692-8095CBAA1F75}" dt="2023-01-16T13:00:23.649" v="10" actId="478"/>
          <ac:picMkLst>
            <pc:docMk/>
            <pc:sldMk cId="2685239348" sldId="264"/>
            <ac:picMk id="1027" creationId="{CB49AEF7-8F00-B216-A838-B15AA9840735}"/>
          </ac:picMkLst>
        </pc:picChg>
      </pc:sldChg>
      <pc:sldChg chg="addSp modSp new mod setBg modAnim">
        <pc:chgData name="de Hortus Harderwijk | Educatie" userId="44035b35-0dab-4916-accd-a3b4e6e19904" providerId="ADAL" clId="{2B8A9220-EBB4-4BD9-8692-8095CBAA1F75}" dt="2023-01-23T09:19:31.672" v="895" actId="2711"/>
        <pc:sldMkLst>
          <pc:docMk/>
          <pc:sldMk cId="2868727349" sldId="265"/>
        </pc:sldMkLst>
        <pc:spChg chg="mod">
          <ac:chgData name="de Hortus Harderwijk | Educatie" userId="44035b35-0dab-4916-accd-a3b4e6e19904" providerId="ADAL" clId="{2B8A9220-EBB4-4BD9-8692-8095CBAA1F75}" dt="2023-01-23T09:19:26.811" v="894" actId="27636"/>
          <ac:spMkLst>
            <pc:docMk/>
            <pc:sldMk cId="2868727349" sldId="265"/>
            <ac:spMk id="2" creationId="{1015BF2B-F25F-A8C5-7242-001A5E18EA65}"/>
          </ac:spMkLst>
        </pc:spChg>
        <pc:spChg chg="mod ord">
          <ac:chgData name="de Hortus Harderwijk | Educatie" userId="44035b35-0dab-4916-accd-a3b4e6e19904" providerId="ADAL" clId="{2B8A9220-EBB4-4BD9-8692-8095CBAA1F75}" dt="2023-01-23T09:19:31.672" v="895" actId="2711"/>
          <ac:spMkLst>
            <pc:docMk/>
            <pc:sldMk cId="2868727349" sldId="265"/>
            <ac:spMk id="3" creationId="{A7779B09-D0A6-25EE-8F92-A55AFEDFA74D}"/>
          </ac:spMkLst>
        </pc:spChg>
        <pc:spChg chg="add">
          <ac:chgData name="de Hortus Harderwijk | Educatie" userId="44035b35-0dab-4916-accd-a3b4e6e19904" providerId="ADAL" clId="{2B8A9220-EBB4-4BD9-8692-8095CBAA1F75}" dt="2023-01-16T13:07:22.516" v="341" actId="26606"/>
          <ac:spMkLst>
            <pc:docMk/>
            <pc:sldMk cId="2868727349" sldId="265"/>
            <ac:spMk id="3079" creationId="{BD2A7128-270D-45DD-B0C7-24FF462228BB}"/>
          </ac:spMkLst>
        </pc:spChg>
        <pc:spChg chg="add">
          <ac:chgData name="de Hortus Harderwijk | Educatie" userId="44035b35-0dab-4916-accd-a3b4e6e19904" providerId="ADAL" clId="{2B8A9220-EBB4-4BD9-8692-8095CBAA1F75}" dt="2023-01-16T13:07:22.516" v="341" actId="26606"/>
          <ac:spMkLst>
            <pc:docMk/>
            <pc:sldMk cId="2868727349" sldId="265"/>
            <ac:spMk id="3081" creationId="{61734980-3A14-4021-8D8C-42AC55C397DE}"/>
          </ac:spMkLst>
        </pc:spChg>
        <pc:spChg chg="add">
          <ac:chgData name="de Hortus Harderwijk | Educatie" userId="44035b35-0dab-4916-accd-a3b4e6e19904" providerId="ADAL" clId="{2B8A9220-EBB4-4BD9-8692-8095CBAA1F75}" dt="2023-01-16T13:07:22.516" v="341" actId="26606"/>
          <ac:spMkLst>
            <pc:docMk/>
            <pc:sldMk cId="2868727349" sldId="265"/>
            <ac:spMk id="3083" creationId="{41D7BE2F-D450-4BB9-88A4-89117A39D0DA}"/>
          </ac:spMkLst>
        </pc:spChg>
        <pc:spChg chg="add">
          <ac:chgData name="de Hortus Harderwijk | Educatie" userId="44035b35-0dab-4916-accd-a3b4e6e19904" providerId="ADAL" clId="{2B8A9220-EBB4-4BD9-8692-8095CBAA1F75}" dt="2023-01-16T13:07:22.516" v="341" actId="26606"/>
          <ac:spMkLst>
            <pc:docMk/>
            <pc:sldMk cId="2868727349" sldId="265"/>
            <ac:spMk id="3085" creationId="{4FB6307F-6A94-41F5-B00A-92BE5D3C7DC9}"/>
          </ac:spMkLst>
        </pc:spChg>
        <pc:picChg chg="add mod">
          <ac:chgData name="de Hortus Harderwijk | Educatie" userId="44035b35-0dab-4916-accd-a3b4e6e19904" providerId="ADAL" clId="{2B8A9220-EBB4-4BD9-8692-8095CBAA1F75}" dt="2023-01-16T13:07:22.516" v="341" actId="26606"/>
          <ac:picMkLst>
            <pc:docMk/>
            <pc:sldMk cId="2868727349" sldId="265"/>
            <ac:picMk id="3074" creationId="{EC85F4DC-783E-3C00-7DB5-407F7018ACF0}"/>
          </ac:picMkLst>
        </pc:picChg>
      </pc:sldChg>
      <pc:sldChg chg="addSp modSp new mod ord modAnim">
        <pc:chgData name="de Hortus Harderwijk | Educatie" userId="44035b35-0dab-4916-accd-a3b4e6e19904" providerId="ADAL" clId="{2B8A9220-EBB4-4BD9-8692-8095CBAA1F75}" dt="2023-01-23T09:21:18.506" v="907" actId="2711"/>
        <pc:sldMkLst>
          <pc:docMk/>
          <pc:sldMk cId="159279391" sldId="266"/>
        </pc:sldMkLst>
        <pc:spChg chg="mod">
          <ac:chgData name="de Hortus Harderwijk | Educatie" userId="44035b35-0dab-4916-accd-a3b4e6e19904" providerId="ADAL" clId="{2B8A9220-EBB4-4BD9-8692-8095CBAA1F75}" dt="2023-01-23T09:21:13.281" v="906" actId="2711"/>
          <ac:spMkLst>
            <pc:docMk/>
            <pc:sldMk cId="159279391" sldId="266"/>
            <ac:spMk id="2" creationId="{169EB6F7-123A-42EF-677B-A3792D5D6561}"/>
          </ac:spMkLst>
        </pc:spChg>
        <pc:spChg chg="mod">
          <ac:chgData name="de Hortus Harderwijk | Educatie" userId="44035b35-0dab-4916-accd-a3b4e6e19904" providerId="ADAL" clId="{2B8A9220-EBB4-4BD9-8692-8095CBAA1F75}" dt="2023-01-23T09:21:18.506" v="907" actId="2711"/>
          <ac:spMkLst>
            <pc:docMk/>
            <pc:sldMk cId="159279391" sldId="266"/>
            <ac:spMk id="3" creationId="{B7C217DC-40C9-D7CB-BABD-3C426FC0A1D5}"/>
          </ac:spMkLst>
        </pc:spChg>
        <pc:picChg chg="add mod">
          <ac:chgData name="de Hortus Harderwijk | Educatie" userId="44035b35-0dab-4916-accd-a3b4e6e19904" providerId="ADAL" clId="{2B8A9220-EBB4-4BD9-8692-8095CBAA1F75}" dt="2023-01-16T13:08:33.063" v="406" actId="1076"/>
          <ac:picMkLst>
            <pc:docMk/>
            <pc:sldMk cId="159279391" sldId="266"/>
            <ac:picMk id="4098" creationId="{B399AD81-7E61-BAD7-6399-8B3DAF2E4B86}"/>
          </ac:picMkLst>
        </pc:picChg>
      </pc:sldChg>
      <pc:sldChg chg="addSp delSp modSp new mod setBg modAnim">
        <pc:chgData name="de Hortus Harderwijk | Educatie" userId="44035b35-0dab-4916-accd-a3b4e6e19904" providerId="ADAL" clId="{2B8A9220-EBB4-4BD9-8692-8095CBAA1F75}" dt="2023-01-23T09:19:53.234" v="900" actId="2711"/>
        <pc:sldMkLst>
          <pc:docMk/>
          <pc:sldMk cId="1177140785" sldId="267"/>
        </pc:sldMkLst>
        <pc:spChg chg="mod">
          <ac:chgData name="de Hortus Harderwijk | Educatie" userId="44035b35-0dab-4916-accd-a3b4e6e19904" providerId="ADAL" clId="{2B8A9220-EBB4-4BD9-8692-8095CBAA1F75}" dt="2023-01-23T09:19:49.618" v="899" actId="27636"/>
          <ac:spMkLst>
            <pc:docMk/>
            <pc:sldMk cId="1177140785" sldId="267"/>
            <ac:spMk id="2" creationId="{19C44C6A-0BFD-8387-B528-4338F8976DAE}"/>
          </ac:spMkLst>
        </pc:spChg>
        <pc:spChg chg="mod ord">
          <ac:chgData name="de Hortus Harderwijk | Educatie" userId="44035b35-0dab-4916-accd-a3b4e6e19904" providerId="ADAL" clId="{2B8A9220-EBB4-4BD9-8692-8095CBAA1F75}" dt="2023-01-23T09:19:53.234" v="900" actId="2711"/>
          <ac:spMkLst>
            <pc:docMk/>
            <pc:sldMk cId="1177140785" sldId="267"/>
            <ac:spMk id="3" creationId="{AC72E898-3D0C-B152-9939-8512D87F7061}"/>
          </ac:spMkLst>
        </pc:spChg>
        <pc:spChg chg="add del">
          <ac:chgData name="de Hortus Harderwijk | Educatie" userId="44035b35-0dab-4916-accd-a3b4e6e19904" providerId="ADAL" clId="{2B8A9220-EBB4-4BD9-8692-8095CBAA1F75}" dt="2023-01-16T13:09:45.367" v="473" actId="26606"/>
          <ac:spMkLst>
            <pc:docMk/>
            <pc:sldMk cId="1177140785" sldId="267"/>
            <ac:spMk id="5127" creationId="{BD2A7128-270D-45DD-B0C7-24FF462228BB}"/>
          </ac:spMkLst>
        </pc:spChg>
        <pc:spChg chg="add del">
          <ac:chgData name="de Hortus Harderwijk | Educatie" userId="44035b35-0dab-4916-accd-a3b4e6e19904" providerId="ADAL" clId="{2B8A9220-EBB4-4BD9-8692-8095CBAA1F75}" dt="2023-01-16T13:09:45.367" v="473" actId="26606"/>
          <ac:spMkLst>
            <pc:docMk/>
            <pc:sldMk cId="1177140785" sldId="267"/>
            <ac:spMk id="5129" creationId="{61734980-3A14-4021-8D8C-42AC55C397DE}"/>
          </ac:spMkLst>
        </pc:spChg>
        <pc:spChg chg="add del">
          <ac:chgData name="de Hortus Harderwijk | Educatie" userId="44035b35-0dab-4916-accd-a3b4e6e19904" providerId="ADAL" clId="{2B8A9220-EBB4-4BD9-8692-8095CBAA1F75}" dt="2023-01-16T13:09:45.367" v="473" actId="26606"/>
          <ac:spMkLst>
            <pc:docMk/>
            <pc:sldMk cId="1177140785" sldId="267"/>
            <ac:spMk id="5131" creationId="{41D7BE2F-D450-4BB9-88A4-89117A39D0DA}"/>
          </ac:spMkLst>
        </pc:spChg>
        <pc:spChg chg="add del">
          <ac:chgData name="de Hortus Harderwijk | Educatie" userId="44035b35-0dab-4916-accd-a3b4e6e19904" providerId="ADAL" clId="{2B8A9220-EBB4-4BD9-8692-8095CBAA1F75}" dt="2023-01-16T13:09:45.367" v="473" actId="26606"/>
          <ac:spMkLst>
            <pc:docMk/>
            <pc:sldMk cId="1177140785" sldId="267"/>
            <ac:spMk id="5133" creationId="{4FB6307F-6A94-41F5-B00A-92BE5D3C7DC9}"/>
          </ac:spMkLst>
        </pc:spChg>
        <pc:spChg chg="add">
          <ac:chgData name="de Hortus Harderwijk | Educatie" userId="44035b35-0dab-4916-accd-a3b4e6e19904" providerId="ADAL" clId="{2B8A9220-EBB4-4BD9-8692-8095CBAA1F75}" dt="2023-01-16T13:09:45.376" v="474" actId="26606"/>
          <ac:spMkLst>
            <pc:docMk/>
            <pc:sldMk cId="1177140785" sldId="267"/>
            <ac:spMk id="5135" creationId="{3D6A03ED-7B7A-4C88-8FFC-A4D862447D4B}"/>
          </ac:spMkLst>
        </pc:spChg>
        <pc:spChg chg="add">
          <ac:chgData name="de Hortus Harderwijk | Educatie" userId="44035b35-0dab-4916-accd-a3b4e6e19904" providerId="ADAL" clId="{2B8A9220-EBB4-4BD9-8692-8095CBAA1F75}" dt="2023-01-16T13:09:45.376" v="474" actId="26606"/>
          <ac:spMkLst>
            <pc:docMk/>
            <pc:sldMk cId="1177140785" sldId="267"/>
            <ac:spMk id="5136" creationId="{53975754-B125-4FFC-9140-F88A16E3D0E7}"/>
          </ac:spMkLst>
        </pc:spChg>
        <pc:picChg chg="add mod">
          <ac:chgData name="de Hortus Harderwijk | Educatie" userId="44035b35-0dab-4916-accd-a3b4e6e19904" providerId="ADAL" clId="{2B8A9220-EBB4-4BD9-8692-8095CBAA1F75}" dt="2023-01-16T13:09:45.376" v="474" actId="26606"/>
          <ac:picMkLst>
            <pc:docMk/>
            <pc:sldMk cId="1177140785" sldId="267"/>
            <ac:picMk id="5122" creationId="{A818CD0F-86E1-1F04-886D-1F3861D6A4CA}"/>
          </ac:picMkLst>
        </pc:picChg>
      </pc:sldChg>
      <pc:sldChg chg="addSp modSp new mod modAnim">
        <pc:chgData name="de Hortus Harderwijk | Educatie" userId="44035b35-0dab-4916-accd-a3b4e6e19904" providerId="ADAL" clId="{2B8A9220-EBB4-4BD9-8692-8095CBAA1F75}" dt="2023-01-23T09:20:02.249" v="902" actId="2711"/>
        <pc:sldMkLst>
          <pc:docMk/>
          <pc:sldMk cId="3204155596" sldId="268"/>
        </pc:sldMkLst>
        <pc:spChg chg="mod">
          <ac:chgData name="de Hortus Harderwijk | Educatie" userId="44035b35-0dab-4916-accd-a3b4e6e19904" providerId="ADAL" clId="{2B8A9220-EBB4-4BD9-8692-8095CBAA1F75}" dt="2023-01-23T09:19:58.982" v="901" actId="2711"/>
          <ac:spMkLst>
            <pc:docMk/>
            <pc:sldMk cId="3204155596" sldId="268"/>
            <ac:spMk id="2" creationId="{2E6B6992-E838-C116-AE31-6C5A95FC258C}"/>
          </ac:spMkLst>
        </pc:spChg>
        <pc:spChg chg="mod">
          <ac:chgData name="de Hortus Harderwijk | Educatie" userId="44035b35-0dab-4916-accd-a3b4e6e19904" providerId="ADAL" clId="{2B8A9220-EBB4-4BD9-8692-8095CBAA1F75}" dt="2023-01-23T09:20:02.249" v="902" actId="2711"/>
          <ac:spMkLst>
            <pc:docMk/>
            <pc:sldMk cId="3204155596" sldId="268"/>
            <ac:spMk id="3" creationId="{63551DCB-DB17-5DCB-5EC6-776A99BB3B79}"/>
          </ac:spMkLst>
        </pc:spChg>
        <pc:picChg chg="add mod">
          <ac:chgData name="de Hortus Harderwijk | Educatie" userId="44035b35-0dab-4916-accd-a3b4e6e19904" providerId="ADAL" clId="{2B8A9220-EBB4-4BD9-8692-8095CBAA1F75}" dt="2023-01-23T08:52:11.442" v="840" actId="1076"/>
          <ac:picMkLst>
            <pc:docMk/>
            <pc:sldMk cId="3204155596" sldId="268"/>
            <ac:picMk id="6146" creationId="{DB321D63-11B9-AED5-20EC-F43F2733CCCA}"/>
          </ac:picMkLst>
        </pc:picChg>
      </pc:sldChg>
      <pc:sldChg chg="addSp delSp modSp new mod setBg modAnim">
        <pc:chgData name="de Hortus Harderwijk | Educatie" userId="44035b35-0dab-4916-accd-a3b4e6e19904" providerId="ADAL" clId="{2B8A9220-EBB4-4BD9-8692-8095CBAA1F75}" dt="2023-01-23T09:20:13.475" v="905" actId="2711"/>
        <pc:sldMkLst>
          <pc:docMk/>
          <pc:sldMk cId="2879281751" sldId="269"/>
        </pc:sldMkLst>
        <pc:spChg chg="mod">
          <ac:chgData name="de Hortus Harderwijk | Educatie" userId="44035b35-0dab-4916-accd-a3b4e6e19904" providerId="ADAL" clId="{2B8A9220-EBB4-4BD9-8692-8095CBAA1F75}" dt="2023-01-23T09:20:08.478" v="904" actId="27636"/>
          <ac:spMkLst>
            <pc:docMk/>
            <pc:sldMk cId="2879281751" sldId="269"/>
            <ac:spMk id="2" creationId="{7E7D3ABF-DA31-9591-12A6-CCF9B66664B2}"/>
          </ac:spMkLst>
        </pc:spChg>
        <pc:spChg chg="mod ord">
          <ac:chgData name="de Hortus Harderwijk | Educatie" userId="44035b35-0dab-4916-accd-a3b4e6e19904" providerId="ADAL" clId="{2B8A9220-EBB4-4BD9-8692-8095CBAA1F75}" dt="2023-01-23T09:20:13.475" v="905" actId="2711"/>
          <ac:spMkLst>
            <pc:docMk/>
            <pc:sldMk cId="2879281751" sldId="269"/>
            <ac:spMk id="3" creationId="{49435EB4-568C-DCE8-C869-59ED67A3D97C}"/>
          </ac:spMkLst>
        </pc:spChg>
        <pc:spChg chg="add del">
          <ac:chgData name="de Hortus Harderwijk | Educatie" userId="44035b35-0dab-4916-accd-a3b4e6e19904" providerId="ADAL" clId="{2B8A9220-EBB4-4BD9-8692-8095CBAA1F75}" dt="2023-01-16T13:11:49.340" v="598" actId="26606"/>
          <ac:spMkLst>
            <pc:docMk/>
            <pc:sldMk cId="2879281751" sldId="269"/>
            <ac:spMk id="7175" creationId="{BD2A7128-270D-45DD-B0C7-24FF462228BB}"/>
          </ac:spMkLst>
        </pc:spChg>
        <pc:spChg chg="add del">
          <ac:chgData name="de Hortus Harderwijk | Educatie" userId="44035b35-0dab-4916-accd-a3b4e6e19904" providerId="ADAL" clId="{2B8A9220-EBB4-4BD9-8692-8095CBAA1F75}" dt="2023-01-16T13:11:49.340" v="598" actId="26606"/>
          <ac:spMkLst>
            <pc:docMk/>
            <pc:sldMk cId="2879281751" sldId="269"/>
            <ac:spMk id="7177" creationId="{61734980-3A14-4021-8D8C-42AC55C397DE}"/>
          </ac:spMkLst>
        </pc:spChg>
        <pc:spChg chg="add del">
          <ac:chgData name="de Hortus Harderwijk | Educatie" userId="44035b35-0dab-4916-accd-a3b4e6e19904" providerId="ADAL" clId="{2B8A9220-EBB4-4BD9-8692-8095CBAA1F75}" dt="2023-01-16T13:11:49.340" v="598" actId="26606"/>
          <ac:spMkLst>
            <pc:docMk/>
            <pc:sldMk cId="2879281751" sldId="269"/>
            <ac:spMk id="7179" creationId="{41D7BE2F-D450-4BB9-88A4-89117A39D0DA}"/>
          </ac:spMkLst>
        </pc:spChg>
        <pc:spChg chg="add del">
          <ac:chgData name="de Hortus Harderwijk | Educatie" userId="44035b35-0dab-4916-accd-a3b4e6e19904" providerId="ADAL" clId="{2B8A9220-EBB4-4BD9-8692-8095CBAA1F75}" dt="2023-01-16T13:11:49.340" v="598" actId="26606"/>
          <ac:spMkLst>
            <pc:docMk/>
            <pc:sldMk cId="2879281751" sldId="269"/>
            <ac:spMk id="7181" creationId="{4FB6307F-6A94-41F5-B00A-92BE5D3C7DC9}"/>
          </ac:spMkLst>
        </pc:spChg>
        <pc:spChg chg="add">
          <ac:chgData name="de Hortus Harderwijk | Educatie" userId="44035b35-0dab-4916-accd-a3b4e6e19904" providerId="ADAL" clId="{2B8A9220-EBB4-4BD9-8692-8095CBAA1F75}" dt="2023-01-16T13:11:49.349" v="599" actId="26606"/>
          <ac:spMkLst>
            <pc:docMk/>
            <pc:sldMk cId="2879281751" sldId="269"/>
            <ac:spMk id="7183" creationId="{B20DF01A-DAD0-4D16-BEDE-ED085CCC3B73}"/>
          </ac:spMkLst>
        </pc:spChg>
        <pc:spChg chg="add">
          <ac:chgData name="de Hortus Harderwijk | Educatie" userId="44035b35-0dab-4916-accd-a3b4e6e19904" providerId="ADAL" clId="{2B8A9220-EBB4-4BD9-8692-8095CBAA1F75}" dt="2023-01-16T13:11:49.349" v="599" actId="26606"/>
          <ac:spMkLst>
            <pc:docMk/>
            <pc:sldMk cId="2879281751" sldId="269"/>
            <ac:spMk id="7184" creationId="{A2EE1E2D-ECFB-49DE-A025-1F56F4BFB5EE}"/>
          </ac:spMkLst>
        </pc:spChg>
        <pc:spChg chg="add">
          <ac:chgData name="de Hortus Harderwijk | Educatie" userId="44035b35-0dab-4916-accd-a3b4e6e19904" providerId="ADAL" clId="{2B8A9220-EBB4-4BD9-8692-8095CBAA1F75}" dt="2023-01-16T13:11:49.349" v="599" actId="26606"/>
          <ac:spMkLst>
            <pc:docMk/>
            <pc:sldMk cId="2879281751" sldId="269"/>
            <ac:spMk id="7185" creationId="{D79121EC-981A-4EB2-B42E-58FA5B2FF8E7}"/>
          </ac:spMkLst>
        </pc:spChg>
        <pc:picChg chg="add mod">
          <ac:chgData name="de Hortus Harderwijk | Educatie" userId="44035b35-0dab-4916-accd-a3b4e6e19904" providerId="ADAL" clId="{2B8A9220-EBB4-4BD9-8692-8095CBAA1F75}" dt="2023-01-16T13:11:49.349" v="599" actId="26606"/>
          <ac:picMkLst>
            <pc:docMk/>
            <pc:sldMk cId="2879281751" sldId="269"/>
            <ac:picMk id="7170" creationId="{33BBDC57-7311-0D70-C8E0-DE9A53A21D8D}"/>
          </ac:picMkLst>
        </pc:picChg>
      </pc:sldChg>
      <pc:sldChg chg="addSp modSp new mod ord modAnim">
        <pc:chgData name="de Hortus Harderwijk | Educatie" userId="44035b35-0dab-4916-accd-a3b4e6e19904" providerId="ADAL" clId="{2B8A9220-EBB4-4BD9-8692-8095CBAA1F75}" dt="2023-01-23T09:19:44.167" v="897" actId="2711"/>
        <pc:sldMkLst>
          <pc:docMk/>
          <pc:sldMk cId="3937495834" sldId="270"/>
        </pc:sldMkLst>
        <pc:spChg chg="mod">
          <ac:chgData name="de Hortus Harderwijk | Educatie" userId="44035b35-0dab-4916-accd-a3b4e6e19904" providerId="ADAL" clId="{2B8A9220-EBB4-4BD9-8692-8095CBAA1F75}" dt="2023-01-23T09:19:39.907" v="896" actId="2711"/>
          <ac:spMkLst>
            <pc:docMk/>
            <pc:sldMk cId="3937495834" sldId="270"/>
            <ac:spMk id="2" creationId="{AC257FA3-5ED3-DCBC-A98E-FFE5BC4B4228}"/>
          </ac:spMkLst>
        </pc:spChg>
        <pc:spChg chg="mod">
          <ac:chgData name="de Hortus Harderwijk | Educatie" userId="44035b35-0dab-4916-accd-a3b4e6e19904" providerId="ADAL" clId="{2B8A9220-EBB4-4BD9-8692-8095CBAA1F75}" dt="2023-01-23T09:19:44.167" v="897" actId="2711"/>
          <ac:spMkLst>
            <pc:docMk/>
            <pc:sldMk cId="3937495834" sldId="270"/>
            <ac:spMk id="3" creationId="{FB183DA0-AE6A-DCFD-D22D-EF7C9C8258D9}"/>
          </ac:spMkLst>
        </pc:spChg>
        <pc:picChg chg="add mod">
          <ac:chgData name="de Hortus Harderwijk | Educatie" userId="44035b35-0dab-4916-accd-a3b4e6e19904" providerId="ADAL" clId="{2B8A9220-EBB4-4BD9-8692-8095CBAA1F75}" dt="2023-01-23T08:51:46.585" v="835" actId="1076"/>
          <ac:picMkLst>
            <pc:docMk/>
            <pc:sldMk cId="3937495834" sldId="270"/>
            <ac:picMk id="8194" creationId="{7D0C96C5-58D2-96C8-FE8D-2FD13088687C}"/>
          </ac:picMkLst>
        </pc:picChg>
      </pc:sldChg>
      <pc:sldChg chg="addSp modSp new mod setBg modAnim">
        <pc:chgData name="de Hortus Harderwijk | Educatie" userId="44035b35-0dab-4916-accd-a3b4e6e19904" providerId="ADAL" clId="{2B8A9220-EBB4-4BD9-8692-8095CBAA1F75}" dt="2023-01-23T09:21:35.680" v="909" actId="2711"/>
        <pc:sldMkLst>
          <pc:docMk/>
          <pc:sldMk cId="946347415" sldId="271"/>
        </pc:sldMkLst>
        <pc:spChg chg="mod">
          <ac:chgData name="de Hortus Harderwijk | Educatie" userId="44035b35-0dab-4916-accd-a3b4e6e19904" providerId="ADAL" clId="{2B8A9220-EBB4-4BD9-8692-8095CBAA1F75}" dt="2023-01-23T09:21:30.795" v="908" actId="2711"/>
          <ac:spMkLst>
            <pc:docMk/>
            <pc:sldMk cId="946347415" sldId="271"/>
            <ac:spMk id="2" creationId="{927C1225-CDAE-F4F2-193C-A3CBCF907510}"/>
          </ac:spMkLst>
        </pc:spChg>
        <pc:spChg chg="mod">
          <ac:chgData name="de Hortus Harderwijk | Educatie" userId="44035b35-0dab-4916-accd-a3b4e6e19904" providerId="ADAL" clId="{2B8A9220-EBB4-4BD9-8692-8095CBAA1F75}" dt="2023-01-23T09:21:35.680" v="909" actId="2711"/>
          <ac:spMkLst>
            <pc:docMk/>
            <pc:sldMk cId="946347415" sldId="271"/>
            <ac:spMk id="3" creationId="{F7A82072-C2BC-B411-618B-077C53DB2AA1}"/>
          </ac:spMkLst>
        </pc:spChg>
        <pc:spChg chg="add">
          <ac:chgData name="de Hortus Harderwijk | Educatie" userId="44035b35-0dab-4916-accd-a3b4e6e19904" providerId="ADAL" clId="{2B8A9220-EBB4-4BD9-8692-8095CBAA1F75}" dt="2023-01-16T13:14:19.870" v="749" actId="26606"/>
          <ac:spMkLst>
            <pc:docMk/>
            <pc:sldMk cId="946347415" sldId="271"/>
            <ac:spMk id="9223" creationId="{E2A96188-384C-4341-9EEB-967A9341CD86}"/>
          </ac:spMkLst>
        </pc:spChg>
        <pc:spChg chg="add">
          <ac:chgData name="de Hortus Harderwijk | Educatie" userId="44035b35-0dab-4916-accd-a3b4e6e19904" providerId="ADAL" clId="{2B8A9220-EBB4-4BD9-8692-8095CBAA1F75}" dt="2023-01-16T13:14:19.870" v="749" actId="26606"/>
          <ac:spMkLst>
            <pc:docMk/>
            <pc:sldMk cId="946347415" sldId="271"/>
            <ac:spMk id="9225" creationId="{280331C3-DDF5-48A9-8947-D71EAAFFAB0E}"/>
          </ac:spMkLst>
        </pc:spChg>
        <pc:spChg chg="add">
          <ac:chgData name="de Hortus Harderwijk | Educatie" userId="44035b35-0dab-4916-accd-a3b4e6e19904" providerId="ADAL" clId="{2B8A9220-EBB4-4BD9-8692-8095CBAA1F75}" dt="2023-01-16T13:14:19.870" v="749" actId="26606"/>
          <ac:spMkLst>
            <pc:docMk/>
            <pc:sldMk cId="946347415" sldId="271"/>
            <ac:spMk id="9227" creationId="{C535A640-1948-4AFD-A0B7-19AFDA955322}"/>
          </ac:spMkLst>
        </pc:spChg>
        <pc:picChg chg="add mod">
          <ac:chgData name="de Hortus Harderwijk | Educatie" userId="44035b35-0dab-4916-accd-a3b4e6e19904" providerId="ADAL" clId="{2B8A9220-EBB4-4BD9-8692-8095CBAA1F75}" dt="2023-01-16T13:14:19.870" v="749" actId="26606"/>
          <ac:picMkLst>
            <pc:docMk/>
            <pc:sldMk cId="946347415" sldId="271"/>
            <ac:picMk id="9218" creationId="{7ADCC131-636D-9E94-35A4-07397227E97D}"/>
          </ac:picMkLst>
        </pc:picChg>
      </pc:sldChg>
      <pc:sldChg chg="addSp modSp new mod setBg modAnim">
        <pc:chgData name="de Hortus Harderwijk | Educatie" userId="44035b35-0dab-4916-accd-a3b4e6e19904" providerId="ADAL" clId="{2B8A9220-EBB4-4BD9-8692-8095CBAA1F75}" dt="2023-01-23T09:21:47.406" v="911" actId="2711"/>
        <pc:sldMkLst>
          <pc:docMk/>
          <pc:sldMk cId="2685385939" sldId="272"/>
        </pc:sldMkLst>
        <pc:spChg chg="mod">
          <ac:chgData name="de Hortus Harderwijk | Educatie" userId="44035b35-0dab-4916-accd-a3b4e6e19904" providerId="ADAL" clId="{2B8A9220-EBB4-4BD9-8692-8095CBAA1F75}" dt="2023-01-23T09:21:42.626" v="910" actId="2711"/>
          <ac:spMkLst>
            <pc:docMk/>
            <pc:sldMk cId="2685385939" sldId="272"/>
            <ac:spMk id="2" creationId="{B186F9B6-00F6-F4E8-ECEA-37D40142BA5D}"/>
          </ac:spMkLst>
        </pc:spChg>
        <pc:spChg chg="mod ord">
          <ac:chgData name="de Hortus Harderwijk | Educatie" userId="44035b35-0dab-4916-accd-a3b4e6e19904" providerId="ADAL" clId="{2B8A9220-EBB4-4BD9-8692-8095CBAA1F75}" dt="2023-01-23T09:21:47.406" v="911" actId="2711"/>
          <ac:spMkLst>
            <pc:docMk/>
            <pc:sldMk cId="2685385939" sldId="272"/>
            <ac:spMk id="3" creationId="{90D10959-9FB8-773A-3537-4BFE5878C7E2}"/>
          </ac:spMkLst>
        </pc:spChg>
        <pc:spChg chg="add">
          <ac:chgData name="de Hortus Harderwijk | Educatie" userId="44035b35-0dab-4916-accd-a3b4e6e19904" providerId="ADAL" clId="{2B8A9220-EBB4-4BD9-8692-8095CBAA1F75}" dt="2023-01-16T13:15:17.764" v="811" actId="26606"/>
          <ac:spMkLst>
            <pc:docMk/>
            <pc:sldMk cId="2685385939" sldId="272"/>
            <ac:spMk id="10247" creationId="{5449D184-9D1F-4194-967E-2078F06C0090}"/>
          </ac:spMkLst>
        </pc:spChg>
        <pc:spChg chg="add">
          <ac:chgData name="de Hortus Harderwijk | Educatie" userId="44035b35-0dab-4916-accd-a3b4e6e19904" providerId="ADAL" clId="{2B8A9220-EBB4-4BD9-8692-8095CBAA1F75}" dt="2023-01-16T13:15:17.764" v="811" actId="26606"/>
          <ac:spMkLst>
            <pc:docMk/>
            <pc:sldMk cId="2685385939" sldId="272"/>
            <ac:spMk id="10249" creationId="{CD0A91AB-7772-469C-ADBF-6BA8D81AE330}"/>
          </ac:spMkLst>
        </pc:spChg>
        <pc:spChg chg="add">
          <ac:chgData name="de Hortus Harderwijk | Educatie" userId="44035b35-0dab-4916-accd-a3b4e6e19904" providerId="ADAL" clId="{2B8A9220-EBB4-4BD9-8692-8095CBAA1F75}" dt="2023-01-16T13:15:17.764" v="811" actId="26606"/>
          <ac:spMkLst>
            <pc:docMk/>
            <pc:sldMk cId="2685385939" sldId="272"/>
            <ac:spMk id="10251" creationId="{1AA0020E-FB7B-4A05-91FF-2F596CD42449}"/>
          </ac:spMkLst>
        </pc:spChg>
        <pc:spChg chg="add">
          <ac:chgData name="de Hortus Harderwijk | Educatie" userId="44035b35-0dab-4916-accd-a3b4e6e19904" providerId="ADAL" clId="{2B8A9220-EBB4-4BD9-8692-8095CBAA1F75}" dt="2023-01-16T13:15:17.764" v="811" actId="26606"/>
          <ac:spMkLst>
            <pc:docMk/>
            <pc:sldMk cId="2685385939" sldId="272"/>
            <ac:spMk id="10253" creationId="{9352FC5B-DB82-4476-A73C-D8B8D940F0D3}"/>
          </ac:spMkLst>
        </pc:spChg>
        <pc:picChg chg="add mod">
          <ac:chgData name="de Hortus Harderwijk | Educatie" userId="44035b35-0dab-4916-accd-a3b4e6e19904" providerId="ADAL" clId="{2B8A9220-EBB4-4BD9-8692-8095CBAA1F75}" dt="2023-01-16T13:15:17.764" v="811" actId="26606"/>
          <ac:picMkLst>
            <pc:docMk/>
            <pc:sldMk cId="2685385939" sldId="272"/>
            <ac:picMk id="10242" creationId="{2ABCCEFF-A78F-C296-EDCF-242063A4A73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>
            <a:extLst>
              <a:ext uri="{FF2B5EF4-FFF2-40B4-BE49-F238E27FC236}">
                <a16:creationId xmlns:a16="http://schemas.microsoft.com/office/drawing/2014/main" id="{96A35EAA-ED80-4FF1-942C-82B1D483AF60}"/>
              </a:ext>
            </a:extLst>
          </p:cNvPr>
          <p:cNvSpPr/>
          <p:nvPr/>
        </p:nvSpPr>
        <p:spPr>
          <a:xfrm rot="21133683" flipH="1">
            <a:off x="977627" y="481134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8" name="Freeform: Shape 7">
            <a:extLst>
              <a:ext uri="{FF2B5EF4-FFF2-40B4-BE49-F238E27FC236}">
                <a16:creationId xmlns:a16="http://schemas.microsoft.com/office/drawing/2014/main" id="{D415F49B-3CBC-46CF-AFB5-988852D0479E}"/>
              </a:ext>
            </a:extLst>
          </p:cNvPr>
          <p:cNvSpPr/>
          <p:nvPr/>
        </p:nvSpPr>
        <p:spPr>
          <a:xfrm rot="21133683" flipH="1">
            <a:off x="1010574" y="456230"/>
            <a:ext cx="9378187" cy="5238589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7734 w 1248446"/>
              <a:gd name="connsiteY6" fmla="*/ 751246 h 873038"/>
              <a:gd name="connsiteX7" fmla="*/ 628618 w 1248446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55695"/>
              <a:gd name="connsiteY0" fmla="*/ 873038 h 873038"/>
              <a:gd name="connsiteX1" fmla="*/ 828272 w 1255695"/>
              <a:gd name="connsiteY1" fmla="*/ 803124 h 873038"/>
              <a:gd name="connsiteX2" fmla="*/ 1187078 w 1255695"/>
              <a:gd name="connsiteY2" fmla="*/ 630341 h 873038"/>
              <a:gd name="connsiteX3" fmla="*/ 1186031 w 1255695"/>
              <a:gd name="connsiteY3" fmla="*/ 192762 h 873038"/>
              <a:gd name="connsiteX4" fmla="*/ 466703 w 1255695"/>
              <a:gd name="connsiteY4" fmla="*/ 32456 h 873038"/>
              <a:gd name="connsiteX5" fmla="*/ 14551 w 1255695"/>
              <a:gd name="connsiteY5" fmla="*/ 595193 h 873038"/>
              <a:gd name="connsiteX6" fmla="*/ 554983 w 1255695"/>
              <a:gd name="connsiteY6" fmla="*/ 751246 h 873038"/>
              <a:gd name="connsiteX7" fmla="*/ 635867 w 1255695"/>
              <a:gd name="connsiteY7" fmla="*/ 873038 h 873038"/>
              <a:gd name="connsiteX0" fmla="*/ 635867 w 1249939"/>
              <a:gd name="connsiteY0" fmla="*/ 873038 h 873038"/>
              <a:gd name="connsiteX1" fmla="*/ 828272 w 1249939"/>
              <a:gd name="connsiteY1" fmla="*/ 793767 h 873038"/>
              <a:gd name="connsiteX2" fmla="*/ 1187078 w 1249939"/>
              <a:gd name="connsiteY2" fmla="*/ 630341 h 873038"/>
              <a:gd name="connsiteX3" fmla="*/ 1186031 w 1249939"/>
              <a:gd name="connsiteY3" fmla="*/ 192762 h 873038"/>
              <a:gd name="connsiteX4" fmla="*/ 466703 w 1249939"/>
              <a:gd name="connsiteY4" fmla="*/ 32456 h 873038"/>
              <a:gd name="connsiteX5" fmla="*/ 14551 w 1249939"/>
              <a:gd name="connsiteY5" fmla="*/ 595193 h 873038"/>
              <a:gd name="connsiteX6" fmla="*/ 554983 w 1249939"/>
              <a:gd name="connsiteY6" fmla="*/ 751246 h 873038"/>
              <a:gd name="connsiteX7" fmla="*/ 635867 w 1249939"/>
              <a:gd name="connsiteY7" fmla="*/ 873038 h 873038"/>
              <a:gd name="connsiteX0" fmla="*/ 615218 w 1229290"/>
              <a:gd name="connsiteY0" fmla="*/ 861281 h 861281"/>
              <a:gd name="connsiteX1" fmla="*/ 807623 w 1229290"/>
              <a:gd name="connsiteY1" fmla="*/ 782010 h 861281"/>
              <a:gd name="connsiteX2" fmla="*/ 1166429 w 1229290"/>
              <a:gd name="connsiteY2" fmla="*/ 618584 h 861281"/>
              <a:gd name="connsiteX3" fmla="*/ 1165382 w 1229290"/>
              <a:gd name="connsiteY3" fmla="*/ 181005 h 861281"/>
              <a:gd name="connsiteX4" fmla="*/ 446054 w 1229290"/>
              <a:gd name="connsiteY4" fmla="*/ 20699 h 861281"/>
              <a:gd name="connsiteX5" fmla="*/ 5663 w 1229290"/>
              <a:gd name="connsiteY5" fmla="*/ 576828 h 861281"/>
              <a:gd name="connsiteX6" fmla="*/ 534334 w 1229290"/>
              <a:gd name="connsiteY6" fmla="*/ 739489 h 861281"/>
              <a:gd name="connsiteX7" fmla="*/ 615218 w 1229290"/>
              <a:gd name="connsiteY7" fmla="*/ 861281 h 861281"/>
              <a:gd name="connsiteX0" fmla="*/ 619617 w 1233689"/>
              <a:gd name="connsiteY0" fmla="*/ 861281 h 861281"/>
              <a:gd name="connsiteX1" fmla="*/ 812022 w 1233689"/>
              <a:gd name="connsiteY1" fmla="*/ 782010 h 861281"/>
              <a:gd name="connsiteX2" fmla="*/ 1170828 w 1233689"/>
              <a:gd name="connsiteY2" fmla="*/ 618584 h 861281"/>
              <a:gd name="connsiteX3" fmla="*/ 1169781 w 1233689"/>
              <a:gd name="connsiteY3" fmla="*/ 181005 h 861281"/>
              <a:gd name="connsiteX4" fmla="*/ 450453 w 1233689"/>
              <a:gd name="connsiteY4" fmla="*/ 20699 h 861281"/>
              <a:gd name="connsiteX5" fmla="*/ 10062 w 1233689"/>
              <a:gd name="connsiteY5" fmla="*/ 576828 h 861281"/>
              <a:gd name="connsiteX6" fmla="*/ 538733 w 1233689"/>
              <a:gd name="connsiteY6" fmla="*/ 739489 h 861281"/>
              <a:gd name="connsiteX7" fmla="*/ 619617 w 1233689"/>
              <a:gd name="connsiteY7" fmla="*/ 861281 h 861281"/>
              <a:gd name="connsiteX0" fmla="*/ 619579 w 1239236"/>
              <a:gd name="connsiteY0" fmla="*/ 863398 h 863398"/>
              <a:gd name="connsiteX1" fmla="*/ 811984 w 1239236"/>
              <a:gd name="connsiteY1" fmla="*/ 784127 h 863398"/>
              <a:gd name="connsiteX2" fmla="*/ 1170790 w 1239236"/>
              <a:gd name="connsiteY2" fmla="*/ 620701 h 863398"/>
              <a:gd name="connsiteX3" fmla="*/ 1169743 w 1239236"/>
              <a:gd name="connsiteY3" fmla="*/ 183122 h 863398"/>
              <a:gd name="connsiteX4" fmla="*/ 451887 w 1239236"/>
              <a:gd name="connsiteY4" fmla="*/ 17855 h 863398"/>
              <a:gd name="connsiteX5" fmla="*/ 10024 w 1239236"/>
              <a:gd name="connsiteY5" fmla="*/ 578945 h 863398"/>
              <a:gd name="connsiteX6" fmla="*/ 538695 w 1239236"/>
              <a:gd name="connsiteY6" fmla="*/ 741606 h 863398"/>
              <a:gd name="connsiteX7" fmla="*/ 619579 w 1239236"/>
              <a:gd name="connsiteY7" fmla="*/ 863398 h 863398"/>
              <a:gd name="connsiteX0" fmla="*/ 623569 w 1243226"/>
              <a:gd name="connsiteY0" fmla="*/ 870437 h 870437"/>
              <a:gd name="connsiteX1" fmla="*/ 815974 w 1243226"/>
              <a:gd name="connsiteY1" fmla="*/ 791166 h 870437"/>
              <a:gd name="connsiteX2" fmla="*/ 1174780 w 1243226"/>
              <a:gd name="connsiteY2" fmla="*/ 627740 h 870437"/>
              <a:gd name="connsiteX3" fmla="*/ 1173733 w 1243226"/>
              <a:gd name="connsiteY3" fmla="*/ 190161 h 870437"/>
              <a:gd name="connsiteX4" fmla="*/ 455877 w 1243226"/>
              <a:gd name="connsiteY4" fmla="*/ 24894 h 870437"/>
              <a:gd name="connsiteX5" fmla="*/ 14014 w 1243226"/>
              <a:gd name="connsiteY5" fmla="*/ 585984 h 870437"/>
              <a:gd name="connsiteX6" fmla="*/ 542685 w 1243226"/>
              <a:gd name="connsiteY6" fmla="*/ 748645 h 870437"/>
              <a:gd name="connsiteX7" fmla="*/ 623569 w 1243226"/>
              <a:gd name="connsiteY7" fmla="*/ 870437 h 870437"/>
              <a:gd name="connsiteX0" fmla="*/ 624861 w 1244518"/>
              <a:gd name="connsiteY0" fmla="*/ 869274 h 869274"/>
              <a:gd name="connsiteX1" fmla="*/ 817266 w 1244518"/>
              <a:gd name="connsiteY1" fmla="*/ 790003 h 869274"/>
              <a:gd name="connsiteX2" fmla="*/ 1176072 w 1244518"/>
              <a:gd name="connsiteY2" fmla="*/ 626577 h 869274"/>
              <a:gd name="connsiteX3" fmla="*/ 1175025 w 1244518"/>
              <a:gd name="connsiteY3" fmla="*/ 188998 h 869274"/>
              <a:gd name="connsiteX4" fmla="*/ 457169 w 1244518"/>
              <a:gd name="connsiteY4" fmla="*/ 23731 h 869274"/>
              <a:gd name="connsiteX5" fmla="*/ 15306 w 1244518"/>
              <a:gd name="connsiteY5" fmla="*/ 584821 h 869274"/>
              <a:gd name="connsiteX6" fmla="*/ 543977 w 1244518"/>
              <a:gd name="connsiteY6" fmla="*/ 747482 h 869274"/>
              <a:gd name="connsiteX7" fmla="*/ 624861 w 1244518"/>
              <a:gd name="connsiteY7" fmla="*/ 869274 h 869274"/>
              <a:gd name="connsiteX0" fmla="*/ 619558 w 1235941"/>
              <a:gd name="connsiteY0" fmla="*/ 867295 h 867295"/>
              <a:gd name="connsiteX1" fmla="*/ 811963 w 1235941"/>
              <a:gd name="connsiteY1" fmla="*/ 788024 h 867295"/>
              <a:gd name="connsiteX2" fmla="*/ 1170769 w 1235941"/>
              <a:gd name="connsiteY2" fmla="*/ 624598 h 867295"/>
              <a:gd name="connsiteX3" fmla="*/ 1164738 w 1235941"/>
              <a:gd name="connsiteY3" fmla="*/ 164190 h 867295"/>
              <a:gd name="connsiteX4" fmla="*/ 451866 w 1235941"/>
              <a:gd name="connsiteY4" fmla="*/ 21752 h 867295"/>
              <a:gd name="connsiteX5" fmla="*/ 10003 w 1235941"/>
              <a:gd name="connsiteY5" fmla="*/ 582842 h 867295"/>
              <a:gd name="connsiteX6" fmla="*/ 538674 w 1235941"/>
              <a:gd name="connsiteY6" fmla="*/ 745503 h 867295"/>
              <a:gd name="connsiteX7" fmla="*/ 619558 w 1235941"/>
              <a:gd name="connsiteY7" fmla="*/ 867295 h 867295"/>
              <a:gd name="connsiteX0" fmla="*/ 622435 w 1238818"/>
              <a:gd name="connsiteY0" fmla="*/ 868328 h 868328"/>
              <a:gd name="connsiteX1" fmla="*/ 814840 w 1238818"/>
              <a:gd name="connsiteY1" fmla="*/ 789057 h 868328"/>
              <a:gd name="connsiteX2" fmla="*/ 1173646 w 1238818"/>
              <a:gd name="connsiteY2" fmla="*/ 625631 h 868328"/>
              <a:gd name="connsiteX3" fmla="*/ 1167615 w 1238818"/>
              <a:gd name="connsiteY3" fmla="*/ 165223 h 868328"/>
              <a:gd name="connsiteX4" fmla="*/ 454743 w 1238818"/>
              <a:gd name="connsiteY4" fmla="*/ 22785 h 868328"/>
              <a:gd name="connsiteX5" fmla="*/ 12880 w 1238818"/>
              <a:gd name="connsiteY5" fmla="*/ 583875 h 868328"/>
              <a:gd name="connsiteX6" fmla="*/ 541551 w 1238818"/>
              <a:gd name="connsiteY6" fmla="*/ 746536 h 868328"/>
              <a:gd name="connsiteX7" fmla="*/ 622435 w 1238818"/>
              <a:gd name="connsiteY7" fmla="*/ 868328 h 868328"/>
              <a:gd name="connsiteX0" fmla="*/ 618931 w 1201319"/>
              <a:gd name="connsiteY0" fmla="*/ 879992 h 879992"/>
              <a:gd name="connsiteX1" fmla="*/ 811336 w 1201319"/>
              <a:gd name="connsiteY1" fmla="*/ 800721 h 879992"/>
              <a:gd name="connsiteX2" fmla="*/ 1170142 w 1201319"/>
              <a:gd name="connsiteY2" fmla="*/ 637295 h 879992"/>
              <a:gd name="connsiteX3" fmla="*/ 1164111 w 1201319"/>
              <a:gd name="connsiteY3" fmla="*/ 176887 h 879992"/>
              <a:gd name="connsiteX4" fmla="*/ 1005959 w 1201319"/>
              <a:gd name="connsiteY4" fmla="*/ 73552 h 879992"/>
              <a:gd name="connsiteX5" fmla="*/ 451239 w 1201319"/>
              <a:gd name="connsiteY5" fmla="*/ 34449 h 879992"/>
              <a:gd name="connsiteX6" fmla="*/ 9376 w 1201319"/>
              <a:gd name="connsiteY6" fmla="*/ 595539 h 879992"/>
              <a:gd name="connsiteX7" fmla="*/ 538047 w 1201319"/>
              <a:gd name="connsiteY7" fmla="*/ 758200 h 879992"/>
              <a:gd name="connsiteX8" fmla="*/ 618931 w 1201319"/>
              <a:gd name="connsiteY8" fmla="*/ 879992 h 879992"/>
              <a:gd name="connsiteX0" fmla="*/ 618931 w 1214866"/>
              <a:gd name="connsiteY0" fmla="*/ 879992 h 879992"/>
              <a:gd name="connsiteX1" fmla="*/ 811336 w 1214866"/>
              <a:gd name="connsiteY1" fmla="*/ 800721 h 879992"/>
              <a:gd name="connsiteX2" fmla="*/ 1170142 w 1214866"/>
              <a:gd name="connsiteY2" fmla="*/ 637295 h 879992"/>
              <a:gd name="connsiteX3" fmla="*/ 1164111 w 1214866"/>
              <a:gd name="connsiteY3" fmla="*/ 176887 h 879992"/>
              <a:gd name="connsiteX4" fmla="*/ 1005959 w 1214866"/>
              <a:gd name="connsiteY4" fmla="*/ 73552 h 879992"/>
              <a:gd name="connsiteX5" fmla="*/ 451239 w 1214866"/>
              <a:gd name="connsiteY5" fmla="*/ 34449 h 879992"/>
              <a:gd name="connsiteX6" fmla="*/ 9376 w 1214866"/>
              <a:gd name="connsiteY6" fmla="*/ 595539 h 879992"/>
              <a:gd name="connsiteX7" fmla="*/ 538047 w 1214866"/>
              <a:gd name="connsiteY7" fmla="*/ 758200 h 879992"/>
              <a:gd name="connsiteX8" fmla="*/ 618931 w 1214866"/>
              <a:gd name="connsiteY8" fmla="*/ 879992 h 879992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18871 w 1202016"/>
              <a:gd name="connsiteY0" fmla="*/ 888796 h 888796"/>
              <a:gd name="connsiteX1" fmla="*/ 811276 w 1202016"/>
              <a:gd name="connsiteY1" fmla="*/ 809525 h 888796"/>
              <a:gd name="connsiteX2" fmla="*/ 1170082 w 1202016"/>
              <a:gd name="connsiteY2" fmla="*/ 646099 h 888796"/>
              <a:gd name="connsiteX3" fmla="*/ 1164051 w 1202016"/>
              <a:gd name="connsiteY3" fmla="*/ 185691 h 888796"/>
              <a:gd name="connsiteX4" fmla="*/ 989748 w 1202016"/>
              <a:gd name="connsiteY4" fmla="*/ 54225 h 888796"/>
              <a:gd name="connsiteX5" fmla="*/ 451179 w 1202016"/>
              <a:gd name="connsiteY5" fmla="*/ 43253 h 888796"/>
              <a:gd name="connsiteX6" fmla="*/ 9316 w 1202016"/>
              <a:gd name="connsiteY6" fmla="*/ 604343 h 888796"/>
              <a:gd name="connsiteX7" fmla="*/ 537987 w 1202016"/>
              <a:gd name="connsiteY7" fmla="*/ 767004 h 888796"/>
              <a:gd name="connsiteX8" fmla="*/ 618871 w 1202016"/>
              <a:gd name="connsiteY8" fmla="*/ 888796 h 888796"/>
              <a:gd name="connsiteX0" fmla="*/ 620039 w 1203184"/>
              <a:gd name="connsiteY0" fmla="*/ 874240 h 874240"/>
              <a:gd name="connsiteX1" fmla="*/ 812444 w 1203184"/>
              <a:gd name="connsiteY1" fmla="*/ 794969 h 874240"/>
              <a:gd name="connsiteX2" fmla="*/ 1171250 w 1203184"/>
              <a:gd name="connsiteY2" fmla="*/ 631543 h 874240"/>
              <a:gd name="connsiteX3" fmla="*/ 1165219 w 1203184"/>
              <a:gd name="connsiteY3" fmla="*/ 171135 h 874240"/>
              <a:gd name="connsiteX4" fmla="*/ 990916 w 1203184"/>
              <a:gd name="connsiteY4" fmla="*/ 39669 h 874240"/>
              <a:gd name="connsiteX5" fmla="*/ 406775 w 1203184"/>
              <a:gd name="connsiteY5" fmla="*/ 50168 h 874240"/>
              <a:gd name="connsiteX6" fmla="*/ 10484 w 1203184"/>
              <a:gd name="connsiteY6" fmla="*/ 589787 h 874240"/>
              <a:gd name="connsiteX7" fmla="*/ 539155 w 1203184"/>
              <a:gd name="connsiteY7" fmla="*/ 752448 h 874240"/>
              <a:gd name="connsiteX8" fmla="*/ 620039 w 1203184"/>
              <a:gd name="connsiteY8" fmla="*/ 874240 h 874240"/>
              <a:gd name="connsiteX0" fmla="*/ 620213 w 1203358"/>
              <a:gd name="connsiteY0" fmla="*/ 867642 h 867642"/>
              <a:gd name="connsiteX1" fmla="*/ 812618 w 1203358"/>
              <a:gd name="connsiteY1" fmla="*/ 788371 h 867642"/>
              <a:gd name="connsiteX2" fmla="*/ 1171424 w 1203358"/>
              <a:gd name="connsiteY2" fmla="*/ 624945 h 867642"/>
              <a:gd name="connsiteX3" fmla="*/ 1165393 w 1203358"/>
              <a:gd name="connsiteY3" fmla="*/ 164537 h 867642"/>
              <a:gd name="connsiteX4" fmla="*/ 991090 w 1203358"/>
              <a:gd name="connsiteY4" fmla="*/ 33071 h 867642"/>
              <a:gd name="connsiteX5" fmla="*/ 406949 w 1203358"/>
              <a:gd name="connsiteY5" fmla="*/ 43570 h 867642"/>
              <a:gd name="connsiteX6" fmla="*/ 10658 w 1203358"/>
              <a:gd name="connsiteY6" fmla="*/ 583189 h 867642"/>
              <a:gd name="connsiteX7" fmla="*/ 539329 w 1203358"/>
              <a:gd name="connsiteY7" fmla="*/ 745850 h 867642"/>
              <a:gd name="connsiteX8" fmla="*/ 620213 w 1203358"/>
              <a:gd name="connsiteY8" fmla="*/ 867642 h 867642"/>
              <a:gd name="connsiteX0" fmla="*/ 621220 w 1204365"/>
              <a:gd name="connsiteY0" fmla="*/ 864871 h 864871"/>
              <a:gd name="connsiteX1" fmla="*/ 813625 w 1204365"/>
              <a:gd name="connsiteY1" fmla="*/ 785600 h 864871"/>
              <a:gd name="connsiteX2" fmla="*/ 1172431 w 1204365"/>
              <a:gd name="connsiteY2" fmla="*/ 622174 h 864871"/>
              <a:gd name="connsiteX3" fmla="*/ 1166400 w 1204365"/>
              <a:gd name="connsiteY3" fmla="*/ 161766 h 864871"/>
              <a:gd name="connsiteX4" fmla="*/ 992097 w 1204365"/>
              <a:gd name="connsiteY4" fmla="*/ 30300 h 864871"/>
              <a:gd name="connsiteX5" fmla="*/ 407956 w 1204365"/>
              <a:gd name="connsiteY5" fmla="*/ 40799 h 864871"/>
              <a:gd name="connsiteX6" fmla="*/ 11665 w 1204365"/>
              <a:gd name="connsiteY6" fmla="*/ 580418 h 864871"/>
              <a:gd name="connsiteX7" fmla="*/ 540336 w 1204365"/>
              <a:gd name="connsiteY7" fmla="*/ 743079 h 864871"/>
              <a:gd name="connsiteX8" fmla="*/ 621220 w 1204365"/>
              <a:gd name="connsiteY8" fmla="*/ 864871 h 864871"/>
              <a:gd name="connsiteX0" fmla="*/ 619935 w 1204190"/>
              <a:gd name="connsiteY0" fmla="*/ 873669 h 873669"/>
              <a:gd name="connsiteX1" fmla="*/ 812340 w 1204190"/>
              <a:gd name="connsiteY1" fmla="*/ 794398 h 873669"/>
              <a:gd name="connsiteX2" fmla="*/ 1171146 w 1204190"/>
              <a:gd name="connsiteY2" fmla="*/ 630972 h 873669"/>
              <a:gd name="connsiteX3" fmla="*/ 1165115 w 1204190"/>
              <a:gd name="connsiteY3" fmla="*/ 170564 h 873669"/>
              <a:gd name="connsiteX4" fmla="*/ 967884 w 1204190"/>
              <a:gd name="connsiteY4" fmla="*/ 40405 h 873669"/>
              <a:gd name="connsiteX5" fmla="*/ 406671 w 1204190"/>
              <a:gd name="connsiteY5" fmla="*/ 49597 h 873669"/>
              <a:gd name="connsiteX6" fmla="*/ 10380 w 1204190"/>
              <a:gd name="connsiteY6" fmla="*/ 589216 h 873669"/>
              <a:gd name="connsiteX7" fmla="*/ 539051 w 1204190"/>
              <a:gd name="connsiteY7" fmla="*/ 751877 h 873669"/>
              <a:gd name="connsiteX8" fmla="*/ 619935 w 1204190"/>
              <a:gd name="connsiteY8" fmla="*/ 873669 h 873669"/>
              <a:gd name="connsiteX0" fmla="*/ 628446 w 1212701"/>
              <a:gd name="connsiteY0" fmla="*/ 842371 h 842371"/>
              <a:gd name="connsiteX1" fmla="*/ 820851 w 1212701"/>
              <a:gd name="connsiteY1" fmla="*/ 763100 h 842371"/>
              <a:gd name="connsiteX2" fmla="*/ 1179657 w 1212701"/>
              <a:gd name="connsiteY2" fmla="*/ 599674 h 842371"/>
              <a:gd name="connsiteX3" fmla="*/ 1173626 w 1212701"/>
              <a:gd name="connsiteY3" fmla="*/ 139266 h 842371"/>
              <a:gd name="connsiteX4" fmla="*/ 976395 w 1212701"/>
              <a:gd name="connsiteY4" fmla="*/ 9107 h 842371"/>
              <a:gd name="connsiteX5" fmla="*/ 246714 w 1212701"/>
              <a:gd name="connsiteY5" fmla="*/ 97247 h 842371"/>
              <a:gd name="connsiteX6" fmla="*/ 18891 w 1212701"/>
              <a:gd name="connsiteY6" fmla="*/ 557918 h 842371"/>
              <a:gd name="connsiteX7" fmla="*/ 547562 w 1212701"/>
              <a:gd name="connsiteY7" fmla="*/ 720579 h 842371"/>
              <a:gd name="connsiteX8" fmla="*/ 628446 w 1212701"/>
              <a:gd name="connsiteY8" fmla="*/ 842371 h 842371"/>
              <a:gd name="connsiteX0" fmla="*/ 628446 w 1211895"/>
              <a:gd name="connsiteY0" fmla="*/ 842371 h 842371"/>
              <a:gd name="connsiteX1" fmla="*/ 820851 w 1211895"/>
              <a:gd name="connsiteY1" fmla="*/ 763100 h 842371"/>
              <a:gd name="connsiteX2" fmla="*/ 1178477 w 1211895"/>
              <a:gd name="connsiteY2" fmla="*/ 606951 h 842371"/>
              <a:gd name="connsiteX3" fmla="*/ 1173626 w 1211895"/>
              <a:gd name="connsiteY3" fmla="*/ 139266 h 842371"/>
              <a:gd name="connsiteX4" fmla="*/ 976395 w 1211895"/>
              <a:gd name="connsiteY4" fmla="*/ 9107 h 842371"/>
              <a:gd name="connsiteX5" fmla="*/ 246714 w 1211895"/>
              <a:gd name="connsiteY5" fmla="*/ 97247 h 842371"/>
              <a:gd name="connsiteX6" fmla="*/ 18891 w 1211895"/>
              <a:gd name="connsiteY6" fmla="*/ 557918 h 842371"/>
              <a:gd name="connsiteX7" fmla="*/ 547562 w 1211895"/>
              <a:gd name="connsiteY7" fmla="*/ 720579 h 842371"/>
              <a:gd name="connsiteX8" fmla="*/ 628446 w 1211895"/>
              <a:gd name="connsiteY8" fmla="*/ 842371 h 842371"/>
              <a:gd name="connsiteX0" fmla="*/ 628446 w 1218918"/>
              <a:gd name="connsiteY0" fmla="*/ 842371 h 842371"/>
              <a:gd name="connsiteX1" fmla="*/ 820851 w 1218918"/>
              <a:gd name="connsiteY1" fmla="*/ 763100 h 842371"/>
              <a:gd name="connsiteX2" fmla="*/ 1178477 w 1218918"/>
              <a:gd name="connsiteY2" fmla="*/ 606951 h 842371"/>
              <a:gd name="connsiteX3" fmla="*/ 1173626 w 1218918"/>
              <a:gd name="connsiteY3" fmla="*/ 139266 h 842371"/>
              <a:gd name="connsiteX4" fmla="*/ 976395 w 1218918"/>
              <a:gd name="connsiteY4" fmla="*/ 9107 h 842371"/>
              <a:gd name="connsiteX5" fmla="*/ 246714 w 1218918"/>
              <a:gd name="connsiteY5" fmla="*/ 97247 h 842371"/>
              <a:gd name="connsiteX6" fmla="*/ 18891 w 1218918"/>
              <a:gd name="connsiteY6" fmla="*/ 557918 h 842371"/>
              <a:gd name="connsiteX7" fmla="*/ 547562 w 1218918"/>
              <a:gd name="connsiteY7" fmla="*/ 720579 h 842371"/>
              <a:gd name="connsiteX8" fmla="*/ 628446 w 1218918"/>
              <a:gd name="connsiteY8" fmla="*/ 842371 h 842371"/>
              <a:gd name="connsiteX0" fmla="*/ 628446 w 1223727"/>
              <a:gd name="connsiteY0" fmla="*/ 842371 h 842371"/>
              <a:gd name="connsiteX1" fmla="*/ 820851 w 1223727"/>
              <a:gd name="connsiteY1" fmla="*/ 763100 h 842371"/>
              <a:gd name="connsiteX2" fmla="*/ 1178477 w 1223727"/>
              <a:gd name="connsiteY2" fmla="*/ 606951 h 842371"/>
              <a:gd name="connsiteX3" fmla="*/ 1173626 w 1223727"/>
              <a:gd name="connsiteY3" fmla="*/ 139266 h 842371"/>
              <a:gd name="connsiteX4" fmla="*/ 976395 w 1223727"/>
              <a:gd name="connsiteY4" fmla="*/ 9107 h 842371"/>
              <a:gd name="connsiteX5" fmla="*/ 246714 w 1223727"/>
              <a:gd name="connsiteY5" fmla="*/ 97247 h 842371"/>
              <a:gd name="connsiteX6" fmla="*/ 18891 w 1223727"/>
              <a:gd name="connsiteY6" fmla="*/ 557918 h 842371"/>
              <a:gd name="connsiteX7" fmla="*/ 547562 w 1223727"/>
              <a:gd name="connsiteY7" fmla="*/ 720579 h 842371"/>
              <a:gd name="connsiteX8" fmla="*/ 628446 w 1223727"/>
              <a:gd name="connsiteY8" fmla="*/ 842371 h 842371"/>
              <a:gd name="connsiteX0" fmla="*/ 628446 w 1232687"/>
              <a:gd name="connsiteY0" fmla="*/ 842371 h 842371"/>
              <a:gd name="connsiteX1" fmla="*/ 820851 w 1232687"/>
              <a:gd name="connsiteY1" fmla="*/ 763100 h 842371"/>
              <a:gd name="connsiteX2" fmla="*/ 1178477 w 1232687"/>
              <a:gd name="connsiteY2" fmla="*/ 606951 h 842371"/>
              <a:gd name="connsiteX3" fmla="*/ 1188606 w 1232687"/>
              <a:gd name="connsiteY3" fmla="*/ 158133 h 842371"/>
              <a:gd name="connsiteX4" fmla="*/ 976395 w 1232687"/>
              <a:gd name="connsiteY4" fmla="*/ 9107 h 842371"/>
              <a:gd name="connsiteX5" fmla="*/ 246714 w 1232687"/>
              <a:gd name="connsiteY5" fmla="*/ 97247 h 842371"/>
              <a:gd name="connsiteX6" fmla="*/ 18891 w 1232687"/>
              <a:gd name="connsiteY6" fmla="*/ 557918 h 842371"/>
              <a:gd name="connsiteX7" fmla="*/ 547562 w 1232687"/>
              <a:gd name="connsiteY7" fmla="*/ 720579 h 842371"/>
              <a:gd name="connsiteX8" fmla="*/ 628446 w 1232687"/>
              <a:gd name="connsiteY8" fmla="*/ 842371 h 842371"/>
              <a:gd name="connsiteX0" fmla="*/ 628446 w 1238631"/>
              <a:gd name="connsiteY0" fmla="*/ 842371 h 842371"/>
              <a:gd name="connsiteX1" fmla="*/ 820851 w 1238631"/>
              <a:gd name="connsiteY1" fmla="*/ 763100 h 842371"/>
              <a:gd name="connsiteX2" fmla="*/ 1178477 w 1238631"/>
              <a:gd name="connsiteY2" fmla="*/ 606951 h 842371"/>
              <a:gd name="connsiteX3" fmla="*/ 1197715 w 1238631"/>
              <a:gd name="connsiteY3" fmla="*/ 163763 h 842371"/>
              <a:gd name="connsiteX4" fmla="*/ 976395 w 1238631"/>
              <a:gd name="connsiteY4" fmla="*/ 9107 h 842371"/>
              <a:gd name="connsiteX5" fmla="*/ 246714 w 1238631"/>
              <a:gd name="connsiteY5" fmla="*/ 97247 h 842371"/>
              <a:gd name="connsiteX6" fmla="*/ 18891 w 1238631"/>
              <a:gd name="connsiteY6" fmla="*/ 557918 h 842371"/>
              <a:gd name="connsiteX7" fmla="*/ 547562 w 1238631"/>
              <a:gd name="connsiteY7" fmla="*/ 720579 h 842371"/>
              <a:gd name="connsiteX8" fmla="*/ 628446 w 1238631"/>
              <a:gd name="connsiteY8" fmla="*/ 842371 h 842371"/>
              <a:gd name="connsiteX0" fmla="*/ 632386 w 1242571"/>
              <a:gd name="connsiteY0" fmla="*/ 846766 h 846766"/>
              <a:gd name="connsiteX1" fmla="*/ 824791 w 1242571"/>
              <a:gd name="connsiteY1" fmla="*/ 767495 h 846766"/>
              <a:gd name="connsiteX2" fmla="*/ 1182417 w 1242571"/>
              <a:gd name="connsiteY2" fmla="*/ 611346 h 846766"/>
              <a:gd name="connsiteX3" fmla="*/ 1201655 w 1242571"/>
              <a:gd name="connsiteY3" fmla="*/ 168158 h 846766"/>
              <a:gd name="connsiteX4" fmla="*/ 980335 w 1242571"/>
              <a:gd name="connsiteY4" fmla="*/ 13502 h 846766"/>
              <a:gd name="connsiteX5" fmla="*/ 250654 w 1242571"/>
              <a:gd name="connsiteY5" fmla="*/ 101642 h 846766"/>
              <a:gd name="connsiteX6" fmla="*/ 22831 w 1242571"/>
              <a:gd name="connsiteY6" fmla="*/ 562313 h 846766"/>
              <a:gd name="connsiteX7" fmla="*/ 551502 w 1242571"/>
              <a:gd name="connsiteY7" fmla="*/ 724974 h 846766"/>
              <a:gd name="connsiteX8" fmla="*/ 632386 w 1242571"/>
              <a:gd name="connsiteY8" fmla="*/ 846766 h 846766"/>
              <a:gd name="connsiteX0" fmla="*/ 633056 w 1243241"/>
              <a:gd name="connsiteY0" fmla="*/ 846832 h 846832"/>
              <a:gd name="connsiteX1" fmla="*/ 825461 w 1243241"/>
              <a:gd name="connsiteY1" fmla="*/ 767561 h 846832"/>
              <a:gd name="connsiteX2" fmla="*/ 1183087 w 1243241"/>
              <a:gd name="connsiteY2" fmla="*/ 611412 h 846832"/>
              <a:gd name="connsiteX3" fmla="*/ 1202325 w 1243241"/>
              <a:gd name="connsiteY3" fmla="*/ 168224 h 846832"/>
              <a:gd name="connsiteX4" fmla="*/ 981005 w 1243241"/>
              <a:gd name="connsiteY4" fmla="*/ 13568 h 846832"/>
              <a:gd name="connsiteX5" fmla="*/ 245994 w 1243241"/>
              <a:gd name="connsiteY5" fmla="*/ 86692 h 846832"/>
              <a:gd name="connsiteX6" fmla="*/ 23501 w 1243241"/>
              <a:gd name="connsiteY6" fmla="*/ 562379 h 846832"/>
              <a:gd name="connsiteX7" fmla="*/ 552172 w 1243241"/>
              <a:gd name="connsiteY7" fmla="*/ 725040 h 846832"/>
              <a:gd name="connsiteX8" fmla="*/ 633056 w 1243241"/>
              <a:gd name="connsiteY8" fmla="*/ 846832 h 846832"/>
              <a:gd name="connsiteX0" fmla="*/ 633056 w 1243241"/>
              <a:gd name="connsiteY0" fmla="*/ 848503 h 848503"/>
              <a:gd name="connsiteX1" fmla="*/ 825461 w 1243241"/>
              <a:gd name="connsiteY1" fmla="*/ 769232 h 848503"/>
              <a:gd name="connsiteX2" fmla="*/ 1183087 w 1243241"/>
              <a:gd name="connsiteY2" fmla="*/ 613083 h 848503"/>
              <a:gd name="connsiteX3" fmla="*/ 1202325 w 1243241"/>
              <a:gd name="connsiteY3" fmla="*/ 169895 h 848503"/>
              <a:gd name="connsiteX4" fmla="*/ 981005 w 1243241"/>
              <a:gd name="connsiteY4" fmla="*/ 15239 h 848503"/>
              <a:gd name="connsiteX5" fmla="*/ 245994 w 1243241"/>
              <a:gd name="connsiteY5" fmla="*/ 88363 h 848503"/>
              <a:gd name="connsiteX6" fmla="*/ 23501 w 1243241"/>
              <a:gd name="connsiteY6" fmla="*/ 564050 h 848503"/>
              <a:gd name="connsiteX7" fmla="*/ 552172 w 1243241"/>
              <a:gd name="connsiteY7" fmla="*/ 726711 h 848503"/>
              <a:gd name="connsiteX8" fmla="*/ 633056 w 1243241"/>
              <a:gd name="connsiteY8" fmla="*/ 848503 h 848503"/>
              <a:gd name="connsiteX0" fmla="*/ 633056 w 1243241"/>
              <a:gd name="connsiteY0" fmla="*/ 852489 h 852489"/>
              <a:gd name="connsiteX1" fmla="*/ 825461 w 1243241"/>
              <a:gd name="connsiteY1" fmla="*/ 773218 h 852489"/>
              <a:gd name="connsiteX2" fmla="*/ 1183087 w 1243241"/>
              <a:gd name="connsiteY2" fmla="*/ 617069 h 852489"/>
              <a:gd name="connsiteX3" fmla="*/ 1202325 w 1243241"/>
              <a:gd name="connsiteY3" fmla="*/ 173881 h 852489"/>
              <a:gd name="connsiteX4" fmla="*/ 981005 w 1243241"/>
              <a:gd name="connsiteY4" fmla="*/ 19225 h 852489"/>
              <a:gd name="connsiteX5" fmla="*/ 245994 w 1243241"/>
              <a:gd name="connsiteY5" fmla="*/ 92349 h 852489"/>
              <a:gd name="connsiteX6" fmla="*/ 23501 w 1243241"/>
              <a:gd name="connsiteY6" fmla="*/ 568036 h 852489"/>
              <a:gd name="connsiteX7" fmla="*/ 552172 w 1243241"/>
              <a:gd name="connsiteY7" fmla="*/ 730697 h 852489"/>
              <a:gd name="connsiteX8" fmla="*/ 633056 w 1243241"/>
              <a:gd name="connsiteY8" fmla="*/ 852489 h 852489"/>
              <a:gd name="connsiteX0" fmla="*/ 633056 w 1238870"/>
              <a:gd name="connsiteY0" fmla="*/ 852489 h 852489"/>
              <a:gd name="connsiteX1" fmla="*/ 825461 w 1238870"/>
              <a:gd name="connsiteY1" fmla="*/ 773218 h 852489"/>
              <a:gd name="connsiteX2" fmla="*/ 1183087 w 1238870"/>
              <a:gd name="connsiteY2" fmla="*/ 617069 h 852489"/>
              <a:gd name="connsiteX3" fmla="*/ 1202325 w 1238870"/>
              <a:gd name="connsiteY3" fmla="*/ 173881 h 852489"/>
              <a:gd name="connsiteX4" fmla="*/ 981005 w 1238870"/>
              <a:gd name="connsiteY4" fmla="*/ 19225 h 852489"/>
              <a:gd name="connsiteX5" fmla="*/ 245994 w 1238870"/>
              <a:gd name="connsiteY5" fmla="*/ 92349 h 852489"/>
              <a:gd name="connsiteX6" fmla="*/ 23501 w 1238870"/>
              <a:gd name="connsiteY6" fmla="*/ 568036 h 852489"/>
              <a:gd name="connsiteX7" fmla="*/ 552172 w 1238870"/>
              <a:gd name="connsiteY7" fmla="*/ 730697 h 852489"/>
              <a:gd name="connsiteX8" fmla="*/ 633056 w 1238870"/>
              <a:gd name="connsiteY8" fmla="*/ 852489 h 852489"/>
              <a:gd name="connsiteX0" fmla="*/ 633056 w 1237972"/>
              <a:gd name="connsiteY0" fmla="*/ 852489 h 852489"/>
              <a:gd name="connsiteX1" fmla="*/ 825461 w 1237972"/>
              <a:gd name="connsiteY1" fmla="*/ 773218 h 852489"/>
              <a:gd name="connsiteX2" fmla="*/ 1183087 w 1237972"/>
              <a:gd name="connsiteY2" fmla="*/ 617069 h 852489"/>
              <a:gd name="connsiteX3" fmla="*/ 1202325 w 1237972"/>
              <a:gd name="connsiteY3" fmla="*/ 173881 h 852489"/>
              <a:gd name="connsiteX4" fmla="*/ 981005 w 1237972"/>
              <a:gd name="connsiteY4" fmla="*/ 19225 h 852489"/>
              <a:gd name="connsiteX5" fmla="*/ 245994 w 1237972"/>
              <a:gd name="connsiteY5" fmla="*/ 92349 h 852489"/>
              <a:gd name="connsiteX6" fmla="*/ 23501 w 1237972"/>
              <a:gd name="connsiteY6" fmla="*/ 568036 h 852489"/>
              <a:gd name="connsiteX7" fmla="*/ 552172 w 1237972"/>
              <a:gd name="connsiteY7" fmla="*/ 730697 h 852489"/>
              <a:gd name="connsiteX8" fmla="*/ 633056 w 1237972"/>
              <a:gd name="connsiteY8" fmla="*/ 852489 h 85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37972" h="852489">
                <a:moveTo>
                  <a:pt x="633056" y="852489"/>
                </a:moveTo>
                <a:cubicBezTo>
                  <a:pt x="716495" y="841059"/>
                  <a:pt x="733789" y="812455"/>
                  <a:pt x="825461" y="773218"/>
                </a:cubicBezTo>
                <a:cubicBezTo>
                  <a:pt x="917133" y="733981"/>
                  <a:pt x="1120276" y="716959"/>
                  <a:pt x="1183087" y="617069"/>
                </a:cubicBezTo>
                <a:cubicBezTo>
                  <a:pt x="1245898" y="517180"/>
                  <a:pt x="1258148" y="283568"/>
                  <a:pt x="1202325" y="173881"/>
                </a:cubicBezTo>
                <a:cubicBezTo>
                  <a:pt x="1146502" y="64194"/>
                  <a:pt x="1083676" y="36572"/>
                  <a:pt x="981005" y="19225"/>
                </a:cubicBezTo>
                <a:cubicBezTo>
                  <a:pt x="823274" y="-7425"/>
                  <a:pt x="446352" y="-23746"/>
                  <a:pt x="245994" y="92349"/>
                </a:cubicBezTo>
                <a:cubicBezTo>
                  <a:pt x="45636" y="208444"/>
                  <a:pt x="-47145" y="246094"/>
                  <a:pt x="23501" y="568036"/>
                </a:cubicBezTo>
                <a:cubicBezTo>
                  <a:pt x="51046" y="756743"/>
                  <a:pt x="510357" y="722029"/>
                  <a:pt x="552172" y="730697"/>
                </a:cubicBezTo>
                <a:cubicBezTo>
                  <a:pt x="733623" y="767368"/>
                  <a:pt x="633056" y="852489"/>
                  <a:pt x="633056" y="852489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80FF0C0-FC1A-4C5B-9FE5-09BA33FF7E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6392" y="1398181"/>
            <a:ext cx="7134446" cy="2870791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89092-15F8-4341-8D94-9E799301C51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70835" y="5135527"/>
            <a:ext cx="4397164" cy="1057938"/>
          </a:xfrm>
        </p:spPr>
        <p:txBody>
          <a:bodyPr anchor="ctr">
            <a:normAutofit/>
          </a:bodyPr>
          <a:lstStyle>
            <a:lvl1pPr marL="0" indent="0" algn="l">
              <a:lnSpc>
                <a:spcPct val="100000"/>
              </a:lnSpc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97328B-E858-4921-99C2-3B0BE1724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381296-9B7B-4EF3-89B3-8B33E6070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C2FE59-6CD1-4D0F-8A06-10CA2D3836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8879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6139E3-FB89-4585-A22D-15851E8DE0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94B498-70D2-4956-A576-83345B38DC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62A84CB-FF9E-43D6-8805-B4ABB520D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A7EE14-0A60-428B-BC0E-A50951E0E3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2A9A22-BBF2-4B23-B17F-B32AC87D29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5CC51B-E0BE-4D50-A04A-571F8BCAE2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9099550" y="692150"/>
            <a:ext cx="2254250" cy="530993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1F5607-7A89-4981-87F4-98BC7CE0A9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692150"/>
            <a:ext cx="8108950" cy="530993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20D5BE-275A-42D5-BCE1-357D53FC5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525F9A-B406-4028-AC92-D12450519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70F0A-5147-4274-A0A1-BD21917945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2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CAC77D-9BA0-4A3B-B823-2059DC3C3D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811DB-C16F-4CED-97C6-73ABD71F33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14D3C-7343-4DD7-B816-0D4D66BD6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2409C8-4D7C-40EE-A12E-59CB555C7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1222D5-7193-4F59-83B4-3C19E8B149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437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BEFA1-A4AB-4CF4-B02E-57AAED5719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21971" y="1709738"/>
            <a:ext cx="9165772" cy="2963271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AB406C-F19A-4393-9AD1-A300A7E452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621971" y="4875028"/>
            <a:ext cx="9165772" cy="1052623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7D7AE7-47F6-4023-8D44-8BA1DAB05F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AB32FC-A974-44FC-9804-F871EE51D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59ADE9-F40E-4E3B-AB8D-68CB1F485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0892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84D816-3E01-4EFD-AD9C-783D674DA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F53D69-34A7-451D-A902-5F6CD13343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20722" y="2095500"/>
            <a:ext cx="4999077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E1E0E2-7D34-48E0-8795-546D2F00E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81056" y="2095500"/>
            <a:ext cx="5072743" cy="39732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005476-6B6D-4BA3-919B-5335D6429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DB6D41-07E2-4F6D-BB39-217957FE76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A9C-BFED-484F-B765-EA8CE4B4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203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74AD2-5208-4201-90A7-F961876195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8700" y="702129"/>
            <a:ext cx="10326688" cy="112567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3FF53-BE24-42E9-BA12-BC5863CBFF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8700" y="1827804"/>
            <a:ext cx="4968875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A84776-6678-4D27-9BE9-5D83FC9E8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28700" y="2642191"/>
            <a:ext cx="4968875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BCA2E2-5B30-43B4-8FCD-23015451F22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81054" y="1827804"/>
            <a:ext cx="5087034" cy="8143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A7B7A1-E670-4E7E-AEBA-340893DE8E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81054" y="2642191"/>
            <a:ext cx="5087034" cy="340241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44D3AE-982A-4CC3-8456-4D4B0E35D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6FE3087-09F9-4436-8236-8693EA498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C8413CB-0E24-4F96-AF8C-EE269ACCE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3132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55CAD1C-D319-4A48-8DF9-50699231C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3D0181-83E0-4AB1-B372-24D6C075B0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50352C-6317-4DD0-84C4-AE7DDAC55F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48F340C5-9EBB-43D9-91F5-F767DBD59BB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01240" y="1130240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ECC812-F2A9-46D4-9B78-6659C68ED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2671" y="1932214"/>
            <a:ext cx="6966858" cy="3091544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B7A37F60-69E7-41AC-BC9A-9DBC3B57726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492880">
            <a:off x="2455668" y="1103025"/>
            <a:ext cx="8982171" cy="5009917"/>
          </a:xfrm>
          <a:custGeom>
            <a:avLst/>
            <a:gdLst>
              <a:gd name="connsiteX0" fmla="*/ 284628 w 960507"/>
              <a:gd name="connsiteY0" fmla="*/ 725426 h 725435"/>
              <a:gd name="connsiteX1" fmla="*/ 429979 w 960507"/>
              <a:gd name="connsiteY1" fmla="*/ 636749 h 725435"/>
              <a:gd name="connsiteX2" fmla="*/ 805646 w 960507"/>
              <a:gd name="connsiteY2" fmla="*/ 523401 h 725435"/>
              <a:gd name="connsiteX3" fmla="*/ 954521 w 960507"/>
              <a:gd name="connsiteY3" fmla="*/ 257273 h 725435"/>
              <a:gd name="connsiteX4" fmla="*/ 674486 w 960507"/>
              <a:gd name="connsiteY4" fmla="*/ 5622 h 725435"/>
              <a:gd name="connsiteX5" fmla="*/ 15261 w 960507"/>
              <a:gd name="connsiteY5" fmla="*/ 246605 h 725435"/>
              <a:gd name="connsiteX6" fmla="*/ 217286 w 960507"/>
              <a:gd name="connsiteY6" fmla="*/ 650655 h 725435"/>
              <a:gd name="connsiteX7" fmla="*/ 284628 w 960507"/>
              <a:gd name="connsiteY7" fmla="*/ 725426 h 725435"/>
              <a:gd name="connsiteX0" fmla="*/ 284667 w 961601"/>
              <a:gd name="connsiteY0" fmla="*/ 725435 h 725435"/>
              <a:gd name="connsiteX1" fmla="*/ 430018 w 961601"/>
              <a:gd name="connsiteY1" fmla="*/ 636758 h 725435"/>
              <a:gd name="connsiteX2" fmla="*/ 820834 w 961601"/>
              <a:gd name="connsiteY2" fmla="*/ 548364 h 725435"/>
              <a:gd name="connsiteX3" fmla="*/ 954560 w 961601"/>
              <a:gd name="connsiteY3" fmla="*/ 257282 h 725435"/>
              <a:gd name="connsiteX4" fmla="*/ 674525 w 961601"/>
              <a:gd name="connsiteY4" fmla="*/ 5631 h 725435"/>
              <a:gd name="connsiteX5" fmla="*/ 15300 w 961601"/>
              <a:gd name="connsiteY5" fmla="*/ 246614 h 725435"/>
              <a:gd name="connsiteX6" fmla="*/ 217325 w 961601"/>
              <a:gd name="connsiteY6" fmla="*/ 650664 h 725435"/>
              <a:gd name="connsiteX7" fmla="*/ 284667 w 961601"/>
              <a:gd name="connsiteY7" fmla="*/ 725435 h 725435"/>
              <a:gd name="connsiteX0" fmla="*/ 284667 w 961601"/>
              <a:gd name="connsiteY0" fmla="*/ 725962 h 725962"/>
              <a:gd name="connsiteX1" fmla="*/ 430018 w 961601"/>
              <a:gd name="connsiteY1" fmla="*/ 637285 h 725962"/>
              <a:gd name="connsiteX2" fmla="*/ 820834 w 961601"/>
              <a:gd name="connsiteY2" fmla="*/ 548891 h 725962"/>
              <a:gd name="connsiteX3" fmla="*/ 954560 w 961601"/>
              <a:gd name="connsiteY3" fmla="*/ 257809 h 725962"/>
              <a:gd name="connsiteX4" fmla="*/ 674525 w 961601"/>
              <a:gd name="connsiteY4" fmla="*/ 6158 h 725962"/>
              <a:gd name="connsiteX5" fmla="*/ 15300 w 961601"/>
              <a:gd name="connsiteY5" fmla="*/ 247141 h 725962"/>
              <a:gd name="connsiteX6" fmla="*/ 217325 w 961601"/>
              <a:gd name="connsiteY6" fmla="*/ 651191 h 725962"/>
              <a:gd name="connsiteX7" fmla="*/ 284667 w 961601"/>
              <a:gd name="connsiteY7" fmla="*/ 725962 h 725962"/>
              <a:gd name="connsiteX0" fmla="*/ 410902 w 1087836"/>
              <a:gd name="connsiteY0" fmla="*/ 719810 h 719810"/>
              <a:gd name="connsiteX1" fmla="*/ 556253 w 1087836"/>
              <a:gd name="connsiteY1" fmla="*/ 631133 h 719810"/>
              <a:gd name="connsiteX2" fmla="*/ 947069 w 1087836"/>
              <a:gd name="connsiteY2" fmla="*/ 542739 h 719810"/>
              <a:gd name="connsiteX3" fmla="*/ 1080795 w 1087836"/>
              <a:gd name="connsiteY3" fmla="*/ 251657 h 719810"/>
              <a:gd name="connsiteX4" fmla="*/ 800760 w 1087836"/>
              <a:gd name="connsiteY4" fmla="*/ 6 h 719810"/>
              <a:gd name="connsiteX5" fmla="*/ 5261 w 1087836"/>
              <a:gd name="connsiteY5" fmla="*/ 248982 h 719810"/>
              <a:gd name="connsiteX6" fmla="*/ 343560 w 1087836"/>
              <a:gd name="connsiteY6" fmla="*/ 645039 h 719810"/>
              <a:gd name="connsiteX7" fmla="*/ 410902 w 1087836"/>
              <a:gd name="connsiteY7" fmla="*/ 719810 h 719810"/>
              <a:gd name="connsiteX0" fmla="*/ 412791 w 1089725"/>
              <a:gd name="connsiteY0" fmla="*/ 726835 h 726835"/>
              <a:gd name="connsiteX1" fmla="*/ 558142 w 1089725"/>
              <a:gd name="connsiteY1" fmla="*/ 638158 h 726835"/>
              <a:gd name="connsiteX2" fmla="*/ 948958 w 1089725"/>
              <a:gd name="connsiteY2" fmla="*/ 549764 h 726835"/>
              <a:gd name="connsiteX3" fmla="*/ 1082684 w 1089725"/>
              <a:gd name="connsiteY3" fmla="*/ 258682 h 726835"/>
              <a:gd name="connsiteX4" fmla="*/ 802649 w 1089725"/>
              <a:gd name="connsiteY4" fmla="*/ 7031 h 726835"/>
              <a:gd name="connsiteX5" fmla="*/ 171027 w 1089725"/>
              <a:gd name="connsiteY5" fmla="*/ 85967 h 726835"/>
              <a:gd name="connsiteX6" fmla="*/ 7150 w 1089725"/>
              <a:gd name="connsiteY6" fmla="*/ 256007 h 726835"/>
              <a:gd name="connsiteX7" fmla="*/ 345449 w 1089725"/>
              <a:gd name="connsiteY7" fmla="*/ 652064 h 726835"/>
              <a:gd name="connsiteX8" fmla="*/ 412791 w 1089725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9002 w 1085936"/>
              <a:gd name="connsiteY0" fmla="*/ 726835 h 726835"/>
              <a:gd name="connsiteX1" fmla="*/ 554353 w 1085936"/>
              <a:gd name="connsiteY1" fmla="*/ 638158 h 726835"/>
              <a:gd name="connsiteX2" fmla="*/ 945169 w 1085936"/>
              <a:gd name="connsiteY2" fmla="*/ 549764 h 726835"/>
              <a:gd name="connsiteX3" fmla="*/ 1078895 w 1085936"/>
              <a:gd name="connsiteY3" fmla="*/ 258682 h 726835"/>
              <a:gd name="connsiteX4" fmla="*/ 798860 w 1085936"/>
              <a:gd name="connsiteY4" fmla="*/ 7031 h 726835"/>
              <a:gd name="connsiteX5" fmla="*/ 167238 w 1085936"/>
              <a:gd name="connsiteY5" fmla="*/ 85967 h 726835"/>
              <a:gd name="connsiteX6" fmla="*/ 7460 w 1085936"/>
              <a:gd name="connsiteY6" fmla="*/ 285590 h 726835"/>
              <a:gd name="connsiteX7" fmla="*/ 341660 w 1085936"/>
              <a:gd name="connsiteY7" fmla="*/ 652064 h 726835"/>
              <a:gd name="connsiteX8" fmla="*/ 409002 w 1085936"/>
              <a:gd name="connsiteY8" fmla="*/ 726835 h 726835"/>
              <a:gd name="connsiteX0" fmla="*/ 407340 w 1084274"/>
              <a:gd name="connsiteY0" fmla="*/ 726835 h 726835"/>
              <a:gd name="connsiteX1" fmla="*/ 552691 w 1084274"/>
              <a:gd name="connsiteY1" fmla="*/ 638158 h 726835"/>
              <a:gd name="connsiteX2" fmla="*/ 943507 w 1084274"/>
              <a:gd name="connsiteY2" fmla="*/ 549764 h 726835"/>
              <a:gd name="connsiteX3" fmla="*/ 1077233 w 1084274"/>
              <a:gd name="connsiteY3" fmla="*/ 258682 h 726835"/>
              <a:gd name="connsiteX4" fmla="*/ 797198 w 1084274"/>
              <a:gd name="connsiteY4" fmla="*/ 7031 h 726835"/>
              <a:gd name="connsiteX5" fmla="*/ 165576 w 1084274"/>
              <a:gd name="connsiteY5" fmla="*/ 85967 h 726835"/>
              <a:gd name="connsiteX6" fmla="*/ 5798 w 1084274"/>
              <a:gd name="connsiteY6" fmla="*/ 285590 h 726835"/>
              <a:gd name="connsiteX7" fmla="*/ 339998 w 1084274"/>
              <a:gd name="connsiteY7" fmla="*/ 652064 h 726835"/>
              <a:gd name="connsiteX8" fmla="*/ 407340 w 1084274"/>
              <a:gd name="connsiteY8" fmla="*/ 726835 h 726835"/>
              <a:gd name="connsiteX0" fmla="*/ 405193 w 1082127"/>
              <a:gd name="connsiteY0" fmla="*/ 726835 h 726835"/>
              <a:gd name="connsiteX1" fmla="*/ 550544 w 1082127"/>
              <a:gd name="connsiteY1" fmla="*/ 638158 h 726835"/>
              <a:gd name="connsiteX2" fmla="*/ 941360 w 1082127"/>
              <a:gd name="connsiteY2" fmla="*/ 549764 h 726835"/>
              <a:gd name="connsiteX3" fmla="*/ 1075086 w 1082127"/>
              <a:gd name="connsiteY3" fmla="*/ 258682 h 726835"/>
              <a:gd name="connsiteX4" fmla="*/ 795051 w 1082127"/>
              <a:gd name="connsiteY4" fmla="*/ 7031 h 726835"/>
              <a:gd name="connsiteX5" fmla="*/ 163429 w 1082127"/>
              <a:gd name="connsiteY5" fmla="*/ 85967 h 726835"/>
              <a:gd name="connsiteX6" fmla="*/ 5959 w 1082127"/>
              <a:gd name="connsiteY6" fmla="*/ 336874 h 726835"/>
              <a:gd name="connsiteX7" fmla="*/ 337851 w 1082127"/>
              <a:gd name="connsiteY7" fmla="*/ 652064 h 726835"/>
              <a:gd name="connsiteX8" fmla="*/ 405193 w 1082127"/>
              <a:gd name="connsiteY8" fmla="*/ 726835 h 726835"/>
              <a:gd name="connsiteX0" fmla="*/ 405097 w 1082031"/>
              <a:gd name="connsiteY0" fmla="*/ 727553 h 727553"/>
              <a:gd name="connsiteX1" fmla="*/ 550448 w 1082031"/>
              <a:gd name="connsiteY1" fmla="*/ 638876 h 727553"/>
              <a:gd name="connsiteX2" fmla="*/ 941264 w 1082031"/>
              <a:gd name="connsiteY2" fmla="*/ 550482 h 727553"/>
              <a:gd name="connsiteX3" fmla="*/ 1074990 w 1082031"/>
              <a:gd name="connsiteY3" fmla="*/ 259400 h 727553"/>
              <a:gd name="connsiteX4" fmla="*/ 794955 w 1082031"/>
              <a:gd name="connsiteY4" fmla="*/ 7749 h 727553"/>
              <a:gd name="connsiteX5" fmla="*/ 164686 w 1082031"/>
              <a:gd name="connsiteY5" fmla="*/ 81610 h 727553"/>
              <a:gd name="connsiteX6" fmla="*/ 5863 w 1082031"/>
              <a:gd name="connsiteY6" fmla="*/ 337592 h 727553"/>
              <a:gd name="connsiteX7" fmla="*/ 337755 w 1082031"/>
              <a:gd name="connsiteY7" fmla="*/ 652782 h 727553"/>
              <a:gd name="connsiteX8" fmla="*/ 405097 w 1082031"/>
              <a:gd name="connsiteY8" fmla="*/ 727553 h 727553"/>
              <a:gd name="connsiteX0" fmla="*/ 427815 w 1104749"/>
              <a:gd name="connsiteY0" fmla="*/ 727553 h 727553"/>
              <a:gd name="connsiteX1" fmla="*/ 573166 w 1104749"/>
              <a:gd name="connsiteY1" fmla="*/ 638876 h 727553"/>
              <a:gd name="connsiteX2" fmla="*/ 963982 w 1104749"/>
              <a:gd name="connsiteY2" fmla="*/ 550482 h 727553"/>
              <a:gd name="connsiteX3" fmla="*/ 1097708 w 1104749"/>
              <a:gd name="connsiteY3" fmla="*/ 259400 h 727553"/>
              <a:gd name="connsiteX4" fmla="*/ 817673 w 1104749"/>
              <a:gd name="connsiteY4" fmla="*/ 7749 h 727553"/>
              <a:gd name="connsiteX5" fmla="*/ 187404 w 1104749"/>
              <a:gd name="connsiteY5" fmla="*/ 81610 h 727553"/>
              <a:gd name="connsiteX6" fmla="*/ 4537 w 1104749"/>
              <a:gd name="connsiteY6" fmla="*/ 344274 h 727553"/>
              <a:gd name="connsiteX7" fmla="*/ 360473 w 1104749"/>
              <a:gd name="connsiteY7" fmla="*/ 652782 h 727553"/>
              <a:gd name="connsiteX8" fmla="*/ 427815 w 1104749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23278 w 1100212"/>
              <a:gd name="connsiteY0" fmla="*/ 727553 h 727553"/>
              <a:gd name="connsiteX1" fmla="*/ 568629 w 1100212"/>
              <a:gd name="connsiteY1" fmla="*/ 638876 h 727553"/>
              <a:gd name="connsiteX2" fmla="*/ 959445 w 1100212"/>
              <a:gd name="connsiteY2" fmla="*/ 550482 h 727553"/>
              <a:gd name="connsiteX3" fmla="*/ 1093171 w 1100212"/>
              <a:gd name="connsiteY3" fmla="*/ 259400 h 727553"/>
              <a:gd name="connsiteX4" fmla="*/ 813136 w 1100212"/>
              <a:gd name="connsiteY4" fmla="*/ 7749 h 727553"/>
              <a:gd name="connsiteX5" fmla="*/ 182867 w 1100212"/>
              <a:gd name="connsiteY5" fmla="*/ 81610 h 727553"/>
              <a:gd name="connsiteX6" fmla="*/ 0 w 1100212"/>
              <a:gd name="connsiteY6" fmla="*/ 344274 h 727553"/>
              <a:gd name="connsiteX7" fmla="*/ 355936 w 1100212"/>
              <a:gd name="connsiteY7" fmla="*/ 652782 h 727553"/>
              <a:gd name="connsiteX8" fmla="*/ 423278 w 1100212"/>
              <a:gd name="connsiteY8" fmla="*/ 727553 h 727553"/>
              <a:gd name="connsiteX0" fmla="*/ 437503 w 1114437"/>
              <a:gd name="connsiteY0" fmla="*/ 727553 h 727553"/>
              <a:gd name="connsiteX1" fmla="*/ 582854 w 1114437"/>
              <a:gd name="connsiteY1" fmla="*/ 638876 h 727553"/>
              <a:gd name="connsiteX2" fmla="*/ 973670 w 1114437"/>
              <a:gd name="connsiteY2" fmla="*/ 550482 h 727553"/>
              <a:gd name="connsiteX3" fmla="*/ 1107396 w 1114437"/>
              <a:gd name="connsiteY3" fmla="*/ 259400 h 727553"/>
              <a:gd name="connsiteX4" fmla="*/ 827361 w 1114437"/>
              <a:gd name="connsiteY4" fmla="*/ 7749 h 727553"/>
              <a:gd name="connsiteX5" fmla="*/ 197092 w 1114437"/>
              <a:gd name="connsiteY5" fmla="*/ 81610 h 727553"/>
              <a:gd name="connsiteX6" fmla="*/ 0 w 1114437"/>
              <a:gd name="connsiteY6" fmla="*/ 341962 h 727553"/>
              <a:gd name="connsiteX7" fmla="*/ 370161 w 1114437"/>
              <a:gd name="connsiteY7" fmla="*/ 652782 h 727553"/>
              <a:gd name="connsiteX8" fmla="*/ 437503 w 1114437"/>
              <a:gd name="connsiteY8" fmla="*/ 727553 h 727553"/>
              <a:gd name="connsiteX0" fmla="*/ 463684 w 1140618"/>
              <a:gd name="connsiteY0" fmla="*/ 727553 h 727553"/>
              <a:gd name="connsiteX1" fmla="*/ 609035 w 1140618"/>
              <a:gd name="connsiteY1" fmla="*/ 638876 h 727553"/>
              <a:gd name="connsiteX2" fmla="*/ 999851 w 1140618"/>
              <a:gd name="connsiteY2" fmla="*/ 550482 h 727553"/>
              <a:gd name="connsiteX3" fmla="*/ 1133577 w 1140618"/>
              <a:gd name="connsiteY3" fmla="*/ 259400 h 727553"/>
              <a:gd name="connsiteX4" fmla="*/ 853542 w 1140618"/>
              <a:gd name="connsiteY4" fmla="*/ 7749 h 727553"/>
              <a:gd name="connsiteX5" fmla="*/ 223273 w 1140618"/>
              <a:gd name="connsiteY5" fmla="*/ 81610 h 727553"/>
              <a:gd name="connsiteX6" fmla="*/ 0 w 1140618"/>
              <a:gd name="connsiteY6" fmla="*/ 343816 h 727553"/>
              <a:gd name="connsiteX7" fmla="*/ 396342 w 1140618"/>
              <a:gd name="connsiteY7" fmla="*/ 652782 h 727553"/>
              <a:gd name="connsiteX8" fmla="*/ 463684 w 1140618"/>
              <a:gd name="connsiteY8" fmla="*/ 727553 h 727553"/>
              <a:gd name="connsiteX0" fmla="*/ 463684 w 1140714"/>
              <a:gd name="connsiteY0" fmla="*/ 719277 h 719277"/>
              <a:gd name="connsiteX1" fmla="*/ 609035 w 1140714"/>
              <a:gd name="connsiteY1" fmla="*/ 630600 h 719277"/>
              <a:gd name="connsiteX2" fmla="*/ 999851 w 1140714"/>
              <a:gd name="connsiteY2" fmla="*/ 542206 h 719277"/>
              <a:gd name="connsiteX3" fmla="*/ 1133577 w 1140714"/>
              <a:gd name="connsiteY3" fmla="*/ 251124 h 719277"/>
              <a:gd name="connsiteX4" fmla="*/ 852002 w 1140714"/>
              <a:gd name="connsiteY4" fmla="*/ 8636 h 719277"/>
              <a:gd name="connsiteX5" fmla="*/ 223273 w 1140714"/>
              <a:gd name="connsiteY5" fmla="*/ 73334 h 719277"/>
              <a:gd name="connsiteX6" fmla="*/ 0 w 1140714"/>
              <a:gd name="connsiteY6" fmla="*/ 335540 h 719277"/>
              <a:gd name="connsiteX7" fmla="*/ 396342 w 1140714"/>
              <a:gd name="connsiteY7" fmla="*/ 644506 h 719277"/>
              <a:gd name="connsiteX8" fmla="*/ 463684 w 1140714"/>
              <a:gd name="connsiteY8" fmla="*/ 719277 h 719277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40714"/>
              <a:gd name="connsiteY0" fmla="*/ 721380 h 721380"/>
              <a:gd name="connsiteX1" fmla="*/ 609035 w 1140714"/>
              <a:gd name="connsiteY1" fmla="*/ 632703 h 721380"/>
              <a:gd name="connsiteX2" fmla="*/ 999851 w 1140714"/>
              <a:gd name="connsiteY2" fmla="*/ 544309 h 721380"/>
              <a:gd name="connsiteX3" fmla="*/ 1133577 w 1140714"/>
              <a:gd name="connsiteY3" fmla="*/ 253227 h 721380"/>
              <a:gd name="connsiteX4" fmla="*/ 852002 w 1140714"/>
              <a:gd name="connsiteY4" fmla="*/ 10739 h 721380"/>
              <a:gd name="connsiteX5" fmla="*/ 223273 w 1140714"/>
              <a:gd name="connsiteY5" fmla="*/ 64441 h 721380"/>
              <a:gd name="connsiteX6" fmla="*/ 0 w 1140714"/>
              <a:gd name="connsiteY6" fmla="*/ 337643 h 721380"/>
              <a:gd name="connsiteX7" fmla="*/ 396342 w 1140714"/>
              <a:gd name="connsiteY7" fmla="*/ 646609 h 721380"/>
              <a:gd name="connsiteX8" fmla="*/ 463684 w 1140714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8513"/>
              <a:gd name="connsiteY0" fmla="*/ 721380 h 721380"/>
              <a:gd name="connsiteX1" fmla="*/ 610575 w 1138513"/>
              <a:gd name="connsiteY1" fmla="*/ 643699 h 721380"/>
              <a:gd name="connsiteX2" fmla="*/ 999851 w 1138513"/>
              <a:gd name="connsiteY2" fmla="*/ 544309 h 721380"/>
              <a:gd name="connsiteX3" fmla="*/ 1133577 w 1138513"/>
              <a:gd name="connsiteY3" fmla="*/ 253227 h 721380"/>
              <a:gd name="connsiteX4" fmla="*/ 852002 w 1138513"/>
              <a:gd name="connsiteY4" fmla="*/ 10739 h 721380"/>
              <a:gd name="connsiteX5" fmla="*/ 223273 w 1138513"/>
              <a:gd name="connsiteY5" fmla="*/ 64441 h 721380"/>
              <a:gd name="connsiteX6" fmla="*/ 0 w 1138513"/>
              <a:gd name="connsiteY6" fmla="*/ 337643 h 721380"/>
              <a:gd name="connsiteX7" fmla="*/ 396342 w 1138513"/>
              <a:gd name="connsiteY7" fmla="*/ 646609 h 721380"/>
              <a:gd name="connsiteX8" fmla="*/ 463684 w 1138513"/>
              <a:gd name="connsiteY8" fmla="*/ 721380 h 721380"/>
              <a:gd name="connsiteX0" fmla="*/ 463684 w 1136732"/>
              <a:gd name="connsiteY0" fmla="*/ 721380 h 721380"/>
              <a:gd name="connsiteX1" fmla="*/ 610575 w 1136732"/>
              <a:gd name="connsiteY1" fmla="*/ 643699 h 721380"/>
              <a:gd name="connsiteX2" fmla="*/ 999851 w 1136732"/>
              <a:gd name="connsiteY2" fmla="*/ 544309 h 721380"/>
              <a:gd name="connsiteX3" fmla="*/ 1133577 w 1136732"/>
              <a:gd name="connsiteY3" fmla="*/ 253227 h 721380"/>
              <a:gd name="connsiteX4" fmla="*/ 852002 w 1136732"/>
              <a:gd name="connsiteY4" fmla="*/ 10739 h 721380"/>
              <a:gd name="connsiteX5" fmla="*/ 223273 w 1136732"/>
              <a:gd name="connsiteY5" fmla="*/ 64441 h 721380"/>
              <a:gd name="connsiteX6" fmla="*/ 0 w 1136732"/>
              <a:gd name="connsiteY6" fmla="*/ 337643 h 721380"/>
              <a:gd name="connsiteX7" fmla="*/ 396342 w 1136732"/>
              <a:gd name="connsiteY7" fmla="*/ 646609 h 721380"/>
              <a:gd name="connsiteX8" fmla="*/ 463684 w 1136732"/>
              <a:gd name="connsiteY8" fmla="*/ 721380 h 721380"/>
              <a:gd name="connsiteX0" fmla="*/ 463684 w 1121891"/>
              <a:gd name="connsiteY0" fmla="*/ 721255 h 721255"/>
              <a:gd name="connsiteX1" fmla="*/ 610575 w 1121891"/>
              <a:gd name="connsiteY1" fmla="*/ 643574 h 721255"/>
              <a:gd name="connsiteX2" fmla="*/ 999851 w 1121891"/>
              <a:gd name="connsiteY2" fmla="*/ 544184 h 721255"/>
              <a:gd name="connsiteX3" fmla="*/ 1118177 w 1121891"/>
              <a:gd name="connsiteY3" fmla="*/ 251269 h 721255"/>
              <a:gd name="connsiteX4" fmla="*/ 852002 w 1121891"/>
              <a:gd name="connsiteY4" fmla="*/ 10614 h 721255"/>
              <a:gd name="connsiteX5" fmla="*/ 223273 w 1121891"/>
              <a:gd name="connsiteY5" fmla="*/ 64316 h 721255"/>
              <a:gd name="connsiteX6" fmla="*/ 0 w 1121891"/>
              <a:gd name="connsiteY6" fmla="*/ 337518 h 721255"/>
              <a:gd name="connsiteX7" fmla="*/ 396342 w 1121891"/>
              <a:gd name="connsiteY7" fmla="*/ 646484 h 721255"/>
              <a:gd name="connsiteX8" fmla="*/ 463684 w 1121891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864"/>
              <a:gd name="connsiteY0" fmla="*/ 721255 h 721255"/>
              <a:gd name="connsiteX1" fmla="*/ 610575 w 1123864"/>
              <a:gd name="connsiteY1" fmla="*/ 643574 h 721255"/>
              <a:gd name="connsiteX2" fmla="*/ 999851 w 1123864"/>
              <a:gd name="connsiteY2" fmla="*/ 549682 h 721255"/>
              <a:gd name="connsiteX3" fmla="*/ 1118177 w 1123864"/>
              <a:gd name="connsiteY3" fmla="*/ 251269 h 721255"/>
              <a:gd name="connsiteX4" fmla="*/ 852002 w 1123864"/>
              <a:gd name="connsiteY4" fmla="*/ 10614 h 721255"/>
              <a:gd name="connsiteX5" fmla="*/ 223273 w 1123864"/>
              <a:gd name="connsiteY5" fmla="*/ 64316 h 721255"/>
              <a:gd name="connsiteX6" fmla="*/ 0 w 1123864"/>
              <a:gd name="connsiteY6" fmla="*/ 337518 h 721255"/>
              <a:gd name="connsiteX7" fmla="*/ 396342 w 1123864"/>
              <a:gd name="connsiteY7" fmla="*/ 646484 h 721255"/>
              <a:gd name="connsiteX8" fmla="*/ 463684 w 1123864"/>
              <a:gd name="connsiteY8" fmla="*/ 721255 h 721255"/>
              <a:gd name="connsiteX0" fmla="*/ 463684 w 1123354"/>
              <a:gd name="connsiteY0" fmla="*/ 721255 h 721255"/>
              <a:gd name="connsiteX1" fmla="*/ 610575 w 1123354"/>
              <a:gd name="connsiteY1" fmla="*/ 643574 h 721255"/>
              <a:gd name="connsiteX2" fmla="*/ 999851 w 1123354"/>
              <a:gd name="connsiteY2" fmla="*/ 549682 h 721255"/>
              <a:gd name="connsiteX3" fmla="*/ 1118177 w 1123354"/>
              <a:gd name="connsiteY3" fmla="*/ 251269 h 721255"/>
              <a:gd name="connsiteX4" fmla="*/ 852002 w 1123354"/>
              <a:gd name="connsiteY4" fmla="*/ 10614 h 721255"/>
              <a:gd name="connsiteX5" fmla="*/ 223273 w 1123354"/>
              <a:gd name="connsiteY5" fmla="*/ 64316 h 721255"/>
              <a:gd name="connsiteX6" fmla="*/ 0 w 1123354"/>
              <a:gd name="connsiteY6" fmla="*/ 337518 h 721255"/>
              <a:gd name="connsiteX7" fmla="*/ 396342 w 1123354"/>
              <a:gd name="connsiteY7" fmla="*/ 646484 h 721255"/>
              <a:gd name="connsiteX8" fmla="*/ 463684 w 1123354"/>
              <a:gd name="connsiteY8" fmla="*/ 721255 h 721255"/>
              <a:gd name="connsiteX0" fmla="*/ 411324 w 1070994"/>
              <a:gd name="connsiteY0" fmla="*/ 721255 h 721255"/>
              <a:gd name="connsiteX1" fmla="*/ 558215 w 1070994"/>
              <a:gd name="connsiteY1" fmla="*/ 643574 h 721255"/>
              <a:gd name="connsiteX2" fmla="*/ 947491 w 1070994"/>
              <a:gd name="connsiteY2" fmla="*/ 549682 h 721255"/>
              <a:gd name="connsiteX3" fmla="*/ 1065817 w 1070994"/>
              <a:gd name="connsiteY3" fmla="*/ 251269 h 721255"/>
              <a:gd name="connsiteX4" fmla="*/ 799642 w 1070994"/>
              <a:gd name="connsiteY4" fmla="*/ 10614 h 721255"/>
              <a:gd name="connsiteX5" fmla="*/ 170913 w 1070994"/>
              <a:gd name="connsiteY5" fmla="*/ 64316 h 721255"/>
              <a:gd name="connsiteX6" fmla="*/ 0 w 1070994"/>
              <a:gd name="connsiteY6" fmla="*/ 339351 h 721255"/>
              <a:gd name="connsiteX7" fmla="*/ 343982 w 1070994"/>
              <a:gd name="connsiteY7" fmla="*/ 646484 h 721255"/>
              <a:gd name="connsiteX8" fmla="*/ 411324 w 107099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1255 h 721255"/>
              <a:gd name="connsiteX1" fmla="*/ 538195 w 1050974"/>
              <a:gd name="connsiteY1" fmla="*/ 643574 h 721255"/>
              <a:gd name="connsiteX2" fmla="*/ 927471 w 1050974"/>
              <a:gd name="connsiteY2" fmla="*/ 549682 h 721255"/>
              <a:gd name="connsiteX3" fmla="*/ 1045797 w 1050974"/>
              <a:gd name="connsiteY3" fmla="*/ 251269 h 721255"/>
              <a:gd name="connsiteX4" fmla="*/ 779622 w 1050974"/>
              <a:gd name="connsiteY4" fmla="*/ 10614 h 721255"/>
              <a:gd name="connsiteX5" fmla="*/ 150893 w 1050974"/>
              <a:gd name="connsiteY5" fmla="*/ 64316 h 721255"/>
              <a:gd name="connsiteX6" fmla="*/ 0 w 1050974"/>
              <a:gd name="connsiteY6" fmla="*/ 339351 h 721255"/>
              <a:gd name="connsiteX7" fmla="*/ 323962 w 1050974"/>
              <a:gd name="connsiteY7" fmla="*/ 646484 h 721255"/>
              <a:gd name="connsiteX8" fmla="*/ 391304 w 1050974"/>
              <a:gd name="connsiteY8" fmla="*/ 721255 h 721255"/>
              <a:gd name="connsiteX0" fmla="*/ 391304 w 1050974"/>
              <a:gd name="connsiteY0" fmla="*/ 723864 h 723864"/>
              <a:gd name="connsiteX1" fmla="*/ 538195 w 1050974"/>
              <a:gd name="connsiteY1" fmla="*/ 646183 h 723864"/>
              <a:gd name="connsiteX2" fmla="*/ 927471 w 1050974"/>
              <a:gd name="connsiteY2" fmla="*/ 552291 h 723864"/>
              <a:gd name="connsiteX3" fmla="*/ 1045797 w 1050974"/>
              <a:gd name="connsiteY3" fmla="*/ 253878 h 723864"/>
              <a:gd name="connsiteX4" fmla="*/ 779622 w 1050974"/>
              <a:gd name="connsiteY4" fmla="*/ 13223 h 723864"/>
              <a:gd name="connsiteX5" fmla="*/ 201713 w 1050974"/>
              <a:gd name="connsiteY5" fmla="*/ 55929 h 723864"/>
              <a:gd name="connsiteX6" fmla="*/ 0 w 1050974"/>
              <a:gd name="connsiteY6" fmla="*/ 341960 h 723864"/>
              <a:gd name="connsiteX7" fmla="*/ 323962 w 1050974"/>
              <a:gd name="connsiteY7" fmla="*/ 649093 h 723864"/>
              <a:gd name="connsiteX8" fmla="*/ 391304 w 1050974"/>
              <a:gd name="connsiteY8" fmla="*/ 723864 h 723864"/>
              <a:gd name="connsiteX0" fmla="*/ 391304 w 1050974"/>
              <a:gd name="connsiteY0" fmla="*/ 722931 h 722931"/>
              <a:gd name="connsiteX1" fmla="*/ 538195 w 1050974"/>
              <a:gd name="connsiteY1" fmla="*/ 645250 h 722931"/>
              <a:gd name="connsiteX2" fmla="*/ 927471 w 1050974"/>
              <a:gd name="connsiteY2" fmla="*/ 551358 h 722931"/>
              <a:gd name="connsiteX3" fmla="*/ 1045797 w 1050974"/>
              <a:gd name="connsiteY3" fmla="*/ 252945 h 722931"/>
              <a:gd name="connsiteX4" fmla="*/ 779622 w 1050974"/>
              <a:gd name="connsiteY4" fmla="*/ 12290 h 722931"/>
              <a:gd name="connsiteX5" fmla="*/ 215573 w 1050974"/>
              <a:gd name="connsiteY5" fmla="*/ 58661 h 722931"/>
              <a:gd name="connsiteX6" fmla="*/ 0 w 1050974"/>
              <a:gd name="connsiteY6" fmla="*/ 341027 h 722931"/>
              <a:gd name="connsiteX7" fmla="*/ 323962 w 1050974"/>
              <a:gd name="connsiteY7" fmla="*/ 648160 h 722931"/>
              <a:gd name="connsiteX8" fmla="*/ 391304 w 1050974"/>
              <a:gd name="connsiteY8" fmla="*/ 722931 h 722931"/>
              <a:gd name="connsiteX0" fmla="*/ 382064 w 1041734"/>
              <a:gd name="connsiteY0" fmla="*/ 722931 h 722931"/>
              <a:gd name="connsiteX1" fmla="*/ 528955 w 1041734"/>
              <a:gd name="connsiteY1" fmla="*/ 645250 h 722931"/>
              <a:gd name="connsiteX2" fmla="*/ 918231 w 1041734"/>
              <a:gd name="connsiteY2" fmla="*/ 551358 h 722931"/>
              <a:gd name="connsiteX3" fmla="*/ 1036557 w 1041734"/>
              <a:gd name="connsiteY3" fmla="*/ 252945 h 722931"/>
              <a:gd name="connsiteX4" fmla="*/ 770382 w 1041734"/>
              <a:gd name="connsiteY4" fmla="*/ 12290 h 722931"/>
              <a:gd name="connsiteX5" fmla="*/ 206333 w 1041734"/>
              <a:gd name="connsiteY5" fmla="*/ 58661 h 722931"/>
              <a:gd name="connsiteX6" fmla="*/ 0 w 1041734"/>
              <a:gd name="connsiteY6" fmla="*/ 342860 h 722931"/>
              <a:gd name="connsiteX7" fmla="*/ 314722 w 1041734"/>
              <a:gd name="connsiteY7" fmla="*/ 648160 h 722931"/>
              <a:gd name="connsiteX8" fmla="*/ 382064 w 1041734"/>
              <a:gd name="connsiteY8" fmla="*/ 722931 h 722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1734" h="722931">
                <a:moveTo>
                  <a:pt x="382064" y="722931"/>
                </a:moveTo>
                <a:cubicBezTo>
                  <a:pt x="406019" y="660055"/>
                  <a:pt x="439594" y="666515"/>
                  <a:pt x="528955" y="645250"/>
                </a:cubicBezTo>
                <a:cubicBezTo>
                  <a:pt x="618316" y="623985"/>
                  <a:pt x="833631" y="616742"/>
                  <a:pt x="918231" y="551358"/>
                </a:cubicBezTo>
                <a:cubicBezTo>
                  <a:pt x="1002831" y="485974"/>
                  <a:pt x="1059658" y="370279"/>
                  <a:pt x="1036557" y="252945"/>
                </a:cubicBezTo>
                <a:cubicBezTo>
                  <a:pt x="1013456" y="135611"/>
                  <a:pt x="908753" y="44671"/>
                  <a:pt x="770382" y="12290"/>
                </a:cubicBezTo>
                <a:cubicBezTo>
                  <a:pt x="632011" y="-20091"/>
                  <a:pt x="338916" y="17165"/>
                  <a:pt x="206333" y="58661"/>
                </a:cubicBezTo>
                <a:cubicBezTo>
                  <a:pt x="73750" y="100157"/>
                  <a:pt x="1822" y="199023"/>
                  <a:pt x="0" y="342860"/>
                </a:cubicBezTo>
                <a:cubicBezTo>
                  <a:pt x="27105" y="498943"/>
                  <a:pt x="87932" y="573770"/>
                  <a:pt x="314722" y="648160"/>
                </a:cubicBezTo>
                <a:cubicBezTo>
                  <a:pt x="367872" y="666162"/>
                  <a:pt x="382064" y="722931"/>
                  <a:pt x="382064" y="722931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6D441F-9FBB-4F90-987A-39793DE0E7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C92B1E-8D5D-45CA-9A8B-53E3B7FEC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489E71-49A9-4CE9-AD1D-780A876BC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988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B4053A-B2EE-4E20-9723-6BB0BBD50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553272"/>
            <a:ext cx="3932237" cy="173272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B065AB-0DF3-4C86-AB5F-EB65021FD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15642" y="987425"/>
            <a:ext cx="5939745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2D99FAE-8825-466D-9F1E-3B7BAED2C0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8550"/>
            <a:ext cx="3932237" cy="350043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3A6375-677F-4A58-B98D-18F3DEF8E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40F2C-7AE7-481B-856A-B3E26AE8B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E7C48C-9BD9-41CB-915E-A905B8869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44352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B6DE4-025D-4D93-A5D0-FB45897207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615915"/>
            <a:ext cx="3932237" cy="167008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93EE21-471F-4B7B-B7AF-192243A127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46B769-8E40-42E6-8F62-C4347B0CE9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65744"/>
            <a:ext cx="3932237" cy="35032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384DC6-1AA3-4779-8EDF-F4A877508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47F83E-FAF9-43E1-95CC-6F4EDD76B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3D8C7B-B211-4BAF-9C05-09CF993B0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767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FAAE2DA9-9BAF-4D46-BC97-20425C5321FD}"/>
              </a:ext>
            </a:extLst>
          </p:cNvPr>
          <p:cNvSpPr/>
          <p:nvPr/>
        </p:nvSpPr>
        <p:spPr>
          <a:xfrm>
            <a:off x="372926" y="367993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68807" y="-29564"/>
                  <a:pt x="11499601" y="84193"/>
                </a:cubicBezTo>
                <a:lnTo>
                  <a:pt x="11496115" y="333210"/>
                </a:lnTo>
                <a:cubicBezTo>
                  <a:pt x="11496285" y="48943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C489E99-8A12-4C4F-92F9-95B01D814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0724" y="558209"/>
            <a:ext cx="10333075" cy="1414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11B211-A6C3-4384-AA0B-7A8561A53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20726" y="2089298"/>
            <a:ext cx="10333074" cy="38277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007E98-5ED3-41C2-BC39-EA8FB826AB1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67834" y="6356350"/>
            <a:ext cx="260497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C1691109-F4F8-4597-962C-A4F4B7960636}" type="datetimeFigureOut">
              <a:rPr lang="en-US" smtClean="0"/>
              <a:t>1/23/2023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493049-EC55-4ABD-8F77-F5A84AE384F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56153" y="6356350"/>
            <a:ext cx="34441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21B6DF-CCDC-4ED0-A4B2-1512B668F4E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00263" y="6356350"/>
            <a:ext cx="5239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7C7FAD9F-AEE9-406E-B720-57D2B9DB2816}" type="slidenum">
              <a:rPr lang="en-US" smtClean="0"/>
              <a:t>‹nr.›</a:t>
            </a:fld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2D2C6CA-56BB-4A08-A1E2-342F83955EDB}"/>
              </a:ext>
            </a:extLst>
          </p:cNvPr>
          <p:cNvSpPr/>
          <p:nvPr/>
        </p:nvSpPr>
        <p:spPr>
          <a:xfrm>
            <a:off x="403284" y="389461"/>
            <a:ext cx="11499601" cy="6203902"/>
          </a:xfrm>
          <a:custGeom>
            <a:avLst/>
            <a:gdLst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321880 w 11499601"/>
              <a:gd name="connsiteY17" fmla="*/ 5943328 h 6250474"/>
              <a:gd name="connsiteX18" fmla="*/ 2161451 w 11499601"/>
              <a:gd name="connsiteY18" fmla="*/ 5941720 h 6250474"/>
              <a:gd name="connsiteX19" fmla="*/ 1884575 w 11499601"/>
              <a:gd name="connsiteY19" fmla="*/ 5937508 h 6250474"/>
              <a:gd name="connsiteX20" fmla="*/ 1731597 w 11499601"/>
              <a:gd name="connsiteY20" fmla="*/ 5934968 h 6250474"/>
              <a:gd name="connsiteX21" fmla="*/ 1588500 w 11499601"/>
              <a:gd name="connsiteY21" fmla="*/ 5940418 h 6250474"/>
              <a:gd name="connsiteX22" fmla="*/ 671167 w 11499601"/>
              <a:gd name="connsiteY22" fmla="*/ 5948382 h 6250474"/>
              <a:gd name="connsiteX23" fmla="*/ 94741 w 11499601"/>
              <a:gd name="connsiteY23" fmla="*/ 5957415 h 6250474"/>
              <a:gd name="connsiteX24" fmla="*/ 37859 w 11499601"/>
              <a:gd name="connsiteY24" fmla="*/ 5876060 h 6250474"/>
              <a:gd name="connsiteX25" fmla="*/ 28975 w 11499601"/>
              <a:gd name="connsiteY25" fmla="*/ 2606888 h 6250474"/>
              <a:gd name="connsiteX26" fmla="*/ 33539 w 11499601"/>
              <a:gd name="connsiteY26" fmla="*/ 59860 h 6250474"/>
              <a:gd name="connsiteX27" fmla="*/ 39830 w 11499601"/>
              <a:gd name="connsiteY27" fmla="*/ 42028 h 6250474"/>
              <a:gd name="connsiteX28" fmla="*/ 88659 w 11499601"/>
              <a:gd name="connsiteY28" fmla="*/ 37282 h 6250474"/>
              <a:gd name="connsiteX29" fmla="*/ 301554 w 11499601"/>
              <a:gd name="connsiteY29" fmla="*/ 37282 h 6250474"/>
              <a:gd name="connsiteX30" fmla="*/ 416464 w 11499601"/>
              <a:gd name="connsiteY30" fmla="*/ 30725 h 6250474"/>
              <a:gd name="connsiteX31" fmla="*/ 907723 w 11499601"/>
              <a:gd name="connsiteY31" fmla="*/ 24269 h 6250474"/>
              <a:gd name="connsiteX32" fmla="*/ 3989089 w 11499601"/>
              <a:gd name="connsiteY32" fmla="*/ 29653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2161451 w 11499601"/>
              <a:gd name="connsiteY17" fmla="*/ 5941720 h 6250474"/>
              <a:gd name="connsiteX18" fmla="*/ 1884575 w 11499601"/>
              <a:gd name="connsiteY18" fmla="*/ 5937508 h 6250474"/>
              <a:gd name="connsiteX19" fmla="*/ 1731597 w 11499601"/>
              <a:gd name="connsiteY19" fmla="*/ 5934968 h 6250474"/>
              <a:gd name="connsiteX20" fmla="*/ 1588500 w 11499601"/>
              <a:gd name="connsiteY20" fmla="*/ 5940418 h 6250474"/>
              <a:gd name="connsiteX21" fmla="*/ 671167 w 11499601"/>
              <a:gd name="connsiteY21" fmla="*/ 5948382 h 6250474"/>
              <a:gd name="connsiteX22" fmla="*/ 94741 w 11499601"/>
              <a:gd name="connsiteY22" fmla="*/ 5957415 h 6250474"/>
              <a:gd name="connsiteX23" fmla="*/ 37859 w 11499601"/>
              <a:gd name="connsiteY23" fmla="*/ 5876060 h 6250474"/>
              <a:gd name="connsiteX24" fmla="*/ 28975 w 11499601"/>
              <a:gd name="connsiteY24" fmla="*/ 2606888 h 6250474"/>
              <a:gd name="connsiteX25" fmla="*/ 33539 w 11499601"/>
              <a:gd name="connsiteY25" fmla="*/ 59860 h 6250474"/>
              <a:gd name="connsiteX26" fmla="*/ 39830 w 11499601"/>
              <a:gd name="connsiteY26" fmla="*/ 42028 h 6250474"/>
              <a:gd name="connsiteX27" fmla="*/ 88659 w 11499601"/>
              <a:gd name="connsiteY27" fmla="*/ 37282 h 6250474"/>
              <a:gd name="connsiteX28" fmla="*/ 301554 w 11499601"/>
              <a:gd name="connsiteY28" fmla="*/ 37282 h 6250474"/>
              <a:gd name="connsiteX29" fmla="*/ 416464 w 11499601"/>
              <a:gd name="connsiteY29" fmla="*/ 30725 h 6250474"/>
              <a:gd name="connsiteX30" fmla="*/ 907723 w 11499601"/>
              <a:gd name="connsiteY30" fmla="*/ 24269 h 6250474"/>
              <a:gd name="connsiteX31" fmla="*/ 3989089 w 11499601"/>
              <a:gd name="connsiteY31" fmla="*/ 29653 h 6250474"/>
              <a:gd name="connsiteX32" fmla="*/ 9680053 w 11499601"/>
              <a:gd name="connsiteY32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5021779 w 11499601"/>
              <a:gd name="connsiteY10" fmla="*/ 5972741 h 6250474"/>
              <a:gd name="connsiteX11" fmla="*/ 3239306 w 11499601"/>
              <a:gd name="connsiteY11" fmla="*/ 5972741 h 6250474"/>
              <a:gd name="connsiteX12" fmla="*/ 3217554 w 11499601"/>
              <a:gd name="connsiteY12" fmla="*/ 6005912 h 6250474"/>
              <a:gd name="connsiteX13" fmla="*/ 3219866 w 11499601"/>
              <a:gd name="connsiteY13" fmla="*/ 6250474 h 6250474"/>
              <a:gd name="connsiteX14" fmla="*/ 2855432 w 11499601"/>
              <a:gd name="connsiteY14" fmla="*/ 6045972 h 6250474"/>
              <a:gd name="connsiteX15" fmla="*/ 2785655 w 11499601"/>
              <a:gd name="connsiteY15" fmla="*/ 5972741 h 6250474"/>
              <a:gd name="connsiteX16" fmla="*/ 2321880 w 11499601"/>
              <a:gd name="connsiteY16" fmla="*/ 5972741 h 6250474"/>
              <a:gd name="connsiteX17" fmla="*/ 1884575 w 11499601"/>
              <a:gd name="connsiteY17" fmla="*/ 5937508 h 6250474"/>
              <a:gd name="connsiteX18" fmla="*/ 1731597 w 11499601"/>
              <a:gd name="connsiteY18" fmla="*/ 5934968 h 6250474"/>
              <a:gd name="connsiteX19" fmla="*/ 1588500 w 11499601"/>
              <a:gd name="connsiteY19" fmla="*/ 5940418 h 6250474"/>
              <a:gd name="connsiteX20" fmla="*/ 671167 w 11499601"/>
              <a:gd name="connsiteY20" fmla="*/ 5948382 h 6250474"/>
              <a:gd name="connsiteX21" fmla="*/ 94741 w 11499601"/>
              <a:gd name="connsiteY21" fmla="*/ 5957415 h 6250474"/>
              <a:gd name="connsiteX22" fmla="*/ 37859 w 11499601"/>
              <a:gd name="connsiteY22" fmla="*/ 5876060 h 6250474"/>
              <a:gd name="connsiteX23" fmla="*/ 28975 w 11499601"/>
              <a:gd name="connsiteY23" fmla="*/ 2606888 h 6250474"/>
              <a:gd name="connsiteX24" fmla="*/ 33539 w 11499601"/>
              <a:gd name="connsiteY24" fmla="*/ 59860 h 6250474"/>
              <a:gd name="connsiteX25" fmla="*/ 39830 w 11499601"/>
              <a:gd name="connsiteY25" fmla="*/ 42028 h 6250474"/>
              <a:gd name="connsiteX26" fmla="*/ 88659 w 11499601"/>
              <a:gd name="connsiteY26" fmla="*/ 37282 h 6250474"/>
              <a:gd name="connsiteX27" fmla="*/ 301554 w 11499601"/>
              <a:gd name="connsiteY27" fmla="*/ 37282 h 6250474"/>
              <a:gd name="connsiteX28" fmla="*/ 416464 w 11499601"/>
              <a:gd name="connsiteY28" fmla="*/ 30725 h 6250474"/>
              <a:gd name="connsiteX29" fmla="*/ 907723 w 11499601"/>
              <a:gd name="connsiteY29" fmla="*/ 24269 h 6250474"/>
              <a:gd name="connsiteX30" fmla="*/ 3989089 w 11499601"/>
              <a:gd name="connsiteY30" fmla="*/ 29653 h 6250474"/>
              <a:gd name="connsiteX31" fmla="*/ 9680053 w 11499601"/>
              <a:gd name="connsiteY31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21779 w 11499601"/>
              <a:gd name="connsiteY9" fmla="*/ 5958809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11590 w 11499601"/>
              <a:gd name="connsiteY9" fmla="*/ 5989374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5001402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884575 w 11499601"/>
              <a:gd name="connsiteY16" fmla="*/ 5937508 h 6250474"/>
              <a:gd name="connsiteX17" fmla="*/ 1731597 w 11499601"/>
              <a:gd name="connsiteY17" fmla="*/ 5934968 h 6250474"/>
              <a:gd name="connsiteX18" fmla="*/ 1588500 w 11499601"/>
              <a:gd name="connsiteY18" fmla="*/ 5940418 h 6250474"/>
              <a:gd name="connsiteX19" fmla="*/ 671167 w 11499601"/>
              <a:gd name="connsiteY19" fmla="*/ 5948382 h 6250474"/>
              <a:gd name="connsiteX20" fmla="*/ 94741 w 11499601"/>
              <a:gd name="connsiteY20" fmla="*/ 5957415 h 6250474"/>
              <a:gd name="connsiteX21" fmla="*/ 37859 w 11499601"/>
              <a:gd name="connsiteY21" fmla="*/ 5876060 h 6250474"/>
              <a:gd name="connsiteX22" fmla="*/ 28975 w 11499601"/>
              <a:gd name="connsiteY22" fmla="*/ 2606888 h 6250474"/>
              <a:gd name="connsiteX23" fmla="*/ 33539 w 11499601"/>
              <a:gd name="connsiteY23" fmla="*/ 59860 h 6250474"/>
              <a:gd name="connsiteX24" fmla="*/ 39830 w 11499601"/>
              <a:gd name="connsiteY24" fmla="*/ 42028 h 6250474"/>
              <a:gd name="connsiteX25" fmla="*/ 88659 w 11499601"/>
              <a:gd name="connsiteY25" fmla="*/ 37282 h 6250474"/>
              <a:gd name="connsiteX26" fmla="*/ 301554 w 11499601"/>
              <a:gd name="connsiteY26" fmla="*/ 37282 h 6250474"/>
              <a:gd name="connsiteX27" fmla="*/ 416464 w 11499601"/>
              <a:gd name="connsiteY27" fmla="*/ 30725 h 6250474"/>
              <a:gd name="connsiteX28" fmla="*/ 907723 w 11499601"/>
              <a:gd name="connsiteY28" fmla="*/ 24269 h 6250474"/>
              <a:gd name="connsiteX29" fmla="*/ 3989089 w 11499601"/>
              <a:gd name="connsiteY29" fmla="*/ 29653 h 6250474"/>
              <a:gd name="connsiteX30" fmla="*/ 9680053 w 11499601"/>
              <a:gd name="connsiteY30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731597 w 11499601"/>
              <a:gd name="connsiteY16" fmla="*/ 5934968 h 6250474"/>
              <a:gd name="connsiteX17" fmla="*/ 1588500 w 11499601"/>
              <a:gd name="connsiteY17" fmla="*/ 5940418 h 6250474"/>
              <a:gd name="connsiteX18" fmla="*/ 671167 w 11499601"/>
              <a:gd name="connsiteY18" fmla="*/ 5948382 h 6250474"/>
              <a:gd name="connsiteX19" fmla="*/ 94741 w 11499601"/>
              <a:gd name="connsiteY19" fmla="*/ 5957415 h 6250474"/>
              <a:gd name="connsiteX20" fmla="*/ 37859 w 11499601"/>
              <a:gd name="connsiteY20" fmla="*/ 5876060 h 6250474"/>
              <a:gd name="connsiteX21" fmla="*/ 28975 w 11499601"/>
              <a:gd name="connsiteY21" fmla="*/ 2606888 h 6250474"/>
              <a:gd name="connsiteX22" fmla="*/ 33539 w 11499601"/>
              <a:gd name="connsiteY22" fmla="*/ 59860 h 6250474"/>
              <a:gd name="connsiteX23" fmla="*/ 39830 w 11499601"/>
              <a:gd name="connsiteY23" fmla="*/ 42028 h 6250474"/>
              <a:gd name="connsiteX24" fmla="*/ 88659 w 11499601"/>
              <a:gd name="connsiteY24" fmla="*/ 37282 h 6250474"/>
              <a:gd name="connsiteX25" fmla="*/ 301554 w 11499601"/>
              <a:gd name="connsiteY25" fmla="*/ 37282 h 6250474"/>
              <a:gd name="connsiteX26" fmla="*/ 416464 w 11499601"/>
              <a:gd name="connsiteY26" fmla="*/ 30725 h 6250474"/>
              <a:gd name="connsiteX27" fmla="*/ 907723 w 11499601"/>
              <a:gd name="connsiteY27" fmla="*/ 24269 h 6250474"/>
              <a:gd name="connsiteX28" fmla="*/ 3989089 w 11499601"/>
              <a:gd name="connsiteY28" fmla="*/ 29653 h 6250474"/>
              <a:gd name="connsiteX29" fmla="*/ 9680053 w 11499601"/>
              <a:gd name="connsiteY29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88500 w 11499601"/>
              <a:gd name="connsiteY16" fmla="*/ 5940418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21880 w 11499601"/>
              <a:gd name="connsiteY15" fmla="*/ 5972741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16786 w 11499601"/>
              <a:gd name="connsiteY15" fmla="*/ 5901423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1552841 w 11499601"/>
              <a:gd name="connsiteY16" fmla="*/ 5965889 h 6250474"/>
              <a:gd name="connsiteX17" fmla="*/ 671167 w 11499601"/>
              <a:gd name="connsiteY17" fmla="*/ 5948382 h 6250474"/>
              <a:gd name="connsiteX18" fmla="*/ 94741 w 11499601"/>
              <a:gd name="connsiteY18" fmla="*/ 5957415 h 6250474"/>
              <a:gd name="connsiteX19" fmla="*/ 37859 w 11499601"/>
              <a:gd name="connsiteY19" fmla="*/ 5876060 h 6250474"/>
              <a:gd name="connsiteX20" fmla="*/ 28975 w 11499601"/>
              <a:gd name="connsiteY20" fmla="*/ 2606888 h 6250474"/>
              <a:gd name="connsiteX21" fmla="*/ 33539 w 11499601"/>
              <a:gd name="connsiteY21" fmla="*/ 59860 h 6250474"/>
              <a:gd name="connsiteX22" fmla="*/ 39830 w 11499601"/>
              <a:gd name="connsiteY22" fmla="*/ 42028 h 6250474"/>
              <a:gd name="connsiteX23" fmla="*/ 88659 w 11499601"/>
              <a:gd name="connsiteY23" fmla="*/ 37282 h 6250474"/>
              <a:gd name="connsiteX24" fmla="*/ 301554 w 11499601"/>
              <a:gd name="connsiteY24" fmla="*/ 37282 h 6250474"/>
              <a:gd name="connsiteX25" fmla="*/ 416464 w 11499601"/>
              <a:gd name="connsiteY25" fmla="*/ 30725 h 6250474"/>
              <a:gd name="connsiteX26" fmla="*/ 907723 w 11499601"/>
              <a:gd name="connsiteY26" fmla="*/ 24269 h 6250474"/>
              <a:gd name="connsiteX27" fmla="*/ 3989089 w 11499601"/>
              <a:gd name="connsiteY27" fmla="*/ 29653 h 6250474"/>
              <a:gd name="connsiteX28" fmla="*/ 9680053 w 11499601"/>
              <a:gd name="connsiteY28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71167 w 11499601"/>
              <a:gd name="connsiteY16" fmla="*/ 5948382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55432 w 11499601"/>
              <a:gd name="connsiteY13" fmla="*/ 6045972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84193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5500 h 6255974"/>
              <a:gd name="connsiteX1" fmla="*/ 11263634 w 11499601"/>
              <a:gd name="connsiteY1" fmla="*/ 16394 h 6255974"/>
              <a:gd name="connsiteX2" fmla="*/ 11499601 w 11499601"/>
              <a:gd name="connsiteY2" fmla="*/ 64794 h 6255974"/>
              <a:gd name="connsiteX3" fmla="*/ 11496115 w 11499601"/>
              <a:gd name="connsiteY3" fmla="*/ 338710 h 6255974"/>
              <a:gd name="connsiteX4" fmla="*/ 11496626 w 11499601"/>
              <a:gd name="connsiteY4" fmla="*/ 807372 h 6255974"/>
              <a:gd name="connsiteX5" fmla="*/ 11482477 w 11499601"/>
              <a:gd name="connsiteY5" fmla="*/ 1840079 h 6255974"/>
              <a:gd name="connsiteX6" fmla="*/ 11478714 w 11499601"/>
              <a:gd name="connsiteY6" fmla="*/ 3525714 h 6255974"/>
              <a:gd name="connsiteX7" fmla="*/ 11419375 w 11499601"/>
              <a:gd name="connsiteY7" fmla="*/ 5987933 h 6255974"/>
              <a:gd name="connsiteX8" fmla="*/ 5959453 w 11499601"/>
              <a:gd name="connsiteY8" fmla="*/ 5978886 h 6255974"/>
              <a:gd name="connsiteX9" fmla="*/ 4858766 w 11499601"/>
              <a:gd name="connsiteY9" fmla="*/ 6005062 h 6255974"/>
              <a:gd name="connsiteX10" fmla="*/ 3239306 w 11499601"/>
              <a:gd name="connsiteY10" fmla="*/ 5978241 h 6255974"/>
              <a:gd name="connsiteX11" fmla="*/ 3217554 w 11499601"/>
              <a:gd name="connsiteY11" fmla="*/ 6011412 h 6255974"/>
              <a:gd name="connsiteX12" fmla="*/ 3219866 w 11499601"/>
              <a:gd name="connsiteY12" fmla="*/ 6255974 h 6255974"/>
              <a:gd name="connsiteX13" fmla="*/ 2870715 w 11499601"/>
              <a:gd name="connsiteY13" fmla="*/ 6061661 h 6255974"/>
              <a:gd name="connsiteX14" fmla="*/ 2785655 w 11499601"/>
              <a:gd name="connsiteY14" fmla="*/ 5978241 h 6255974"/>
              <a:gd name="connsiteX15" fmla="*/ 2301504 w 11499601"/>
              <a:gd name="connsiteY15" fmla="*/ 5973147 h 6255974"/>
              <a:gd name="connsiteX16" fmla="*/ 666073 w 11499601"/>
              <a:gd name="connsiteY16" fmla="*/ 5964071 h 6255974"/>
              <a:gd name="connsiteX17" fmla="*/ 94741 w 11499601"/>
              <a:gd name="connsiteY17" fmla="*/ 5962915 h 6255974"/>
              <a:gd name="connsiteX18" fmla="*/ 37859 w 11499601"/>
              <a:gd name="connsiteY18" fmla="*/ 5881560 h 6255974"/>
              <a:gd name="connsiteX19" fmla="*/ 28975 w 11499601"/>
              <a:gd name="connsiteY19" fmla="*/ 2612388 h 6255974"/>
              <a:gd name="connsiteX20" fmla="*/ 33539 w 11499601"/>
              <a:gd name="connsiteY20" fmla="*/ 65360 h 6255974"/>
              <a:gd name="connsiteX21" fmla="*/ 39830 w 11499601"/>
              <a:gd name="connsiteY21" fmla="*/ 47528 h 6255974"/>
              <a:gd name="connsiteX22" fmla="*/ 88659 w 11499601"/>
              <a:gd name="connsiteY22" fmla="*/ 42782 h 6255974"/>
              <a:gd name="connsiteX23" fmla="*/ 301554 w 11499601"/>
              <a:gd name="connsiteY23" fmla="*/ 42782 h 6255974"/>
              <a:gd name="connsiteX24" fmla="*/ 416464 w 11499601"/>
              <a:gd name="connsiteY24" fmla="*/ 36225 h 6255974"/>
              <a:gd name="connsiteX25" fmla="*/ 907723 w 11499601"/>
              <a:gd name="connsiteY25" fmla="*/ 29769 h 6255974"/>
              <a:gd name="connsiteX26" fmla="*/ 3989089 w 11499601"/>
              <a:gd name="connsiteY26" fmla="*/ 35153 h 6255974"/>
              <a:gd name="connsiteX27" fmla="*/ 9680053 w 11499601"/>
              <a:gd name="connsiteY27" fmla="*/ 5500 h 62559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5929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6115 w 11499601"/>
              <a:gd name="connsiteY3" fmla="*/ 33321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  <a:gd name="connsiteX0" fmla="*/ 9680053 w 11499601"/>
              <a:gd name="connsiteY0" fmla="*/ 0 h 6250474"/>
              <a:gd name="connsiteX1" fmla="*/ 11263634 w 11499601"/>
              <a:gd name="connsiteY1" fmla="*/ 10894 h 6250474"/>
              <a:gd name="connsiteX2" fmla="*/ 11499601 w 11499601"/>
              <a:gd name="connsiteY2" fmla="*/ 39374 h 6250474"/>
              <a:gd name="connsiteX3" fmla="*/ 11491172 w 11499601"/>
              <a:gd name="connsiteY3" fmla="*/ 313290 h 6250474"/>
              <a:gd name="connsiteX4" fmla="*/ 11496626 w 11499601"/>
              <a:gd name="connsiteY4" fmla="*/ 801872 h 6250474"/>
              <a:gd name="connsiteX5" fmla="*/ 11482477 w 11499601"/>
              <a:gd name="connsiteY5" fmla="*/ 1834579 h 6250474"/>
              <a:gd name="connsiteX6" fmla="*/ 11478714 w 11499601"/>
              <a:gd name="connsiteY6" fmla="*/ 3520214 h 6250474"/>
              <a:gd name="connsiteX7" fmla="*/ 11419375 w 11499601"/>
              <a:gd name="connsiteY7" fmla="*/ 5982433 h 6250474"/>
              <a:gd name="connsiteX8" fmla="*/ 5959453 w 11499601"/>
              <a:gd name="connsiteY8" fmla="*/ 5973386 h 6250474"/>
              <a:gd name="connsiteX9" fmla="*/ 4858766 w 11499601"/>
              <a:gd name="connsiteY9" fmla="*/ 5999562 h 6250474"/>
              <a:gd name="connsiteX10" fmla="*/ 3239306 w 11499601"/>
              <a:gd name="connsiteY10" fmla="*/ 5972741 h 6250474"/>
              <a:gd name="connsiteX11" fmla="*/ 3217554 w 11499601"/>
              <a:gd name="connsiteY11" fmla="*/ 6005912 h 6250474"/>
              <a:gd name="connsiteX12" fmla="*/ 3219866 w 11499601"/>
              <a:gd name="connsiteY12" fmla="*/ 6250474 h 6250474"/>
              <a:gd name="connsiteX13" fmla="*/ 2870715 w 11499601"/>
              <a:gd name="connsiteY13" fmla="*/ 6056161 h 6250474"/>
              <a:gd name="connsiteX14" fmla="*/ 2785655 w 11499601"/>
              <a:gd name="connsiteY14" fmla="*/ 5972741 h 6250474"/>
              <a:gd name="connsiteX15" fmla="*/ 2301504 w 11499601"/>
              <a:gd name="connsiteY15" fmla="*/ 5967647 h 6250474"/>
              <a:gd name="connsiteX16" fmla="*/ 666073 w 11499601"/>
              <a:gd name="connsiteY16" fmla="*/ 5958571 h 6250474"/>
              <a:gd name="connsiteX17" fmla="*/ 94741 w 11499601"/>
              <a:gd name="connsiteY17" fmla="*/ 5957415 h 6250474"/>
              <a:gd name="connsiteX18" fmla="*/ 37859 w 11499601"/>
              <a:gd name="connsiteY18" fmla="*/ 5876060 h 6250474"/>
              <a:gd name="connsiteX19" fmla="*/ 28975 w 11499601"/>
              <a:gd name="connsiteY19" fmla="*/ 2606888 h 6250474"/>
              <a:gd name="connsiteX20" fmla="*/ 33539 w 11499601"/>
              <a:gd name="connsiteY20" fmla="*/ 59860 h 6250474"/>
              <a:gd name="connsiteX21" fmla="*/ 39830 w 11499601"/>
              <a:gd name="connsiteY21" fmla="*/ 42028 h 6250474"/>
              <a:gd name="connsiteX22" fmla="*/ 88659 w 11499601"/>
              <a:gd name="connsiteY22" fmla="*/ 37282 h 6250474"/>
              <a:gd name="connsiteX23" fmla="*/ 301554 w 11499601"/>
              <a:gd name="connsiteY23" fmla="*/ 37282 h 6250474"/>
              <a:gd name="connsiteX24" fmla="*/ 416464 w 11499601"/>
              <a:gd name="connsiteY24" fmla="*/ 30725 h 6250474"/>
              <a:gd name="connsiteX25" fmla="*/ 907723 w 11499601"/>
              <a:gd name="connsiteY25" fmla="*/ 24269 h 6250474"/>
              <a:gd name="connsiteX26" fmla="*/ 3989089 w 11499601"/>
              <a:gd name="connsiteY26" fmla="*/ 29653 h 6250474"/>
              <a:gd name="connsiteX27" fmla="*/ 9680053 w 11499601"/>
              <a:gd name="connsiteY27" fmla="*/ 0 h 6250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1499601" h="6250474">
                <a:moveTo>
                  <a:pt x="9680053" y="0"/>
                </a:moveTo>
                <a:lnTo>
                  <a:pt x="11263634" y="10894"/>
                </a:lnTo>
                <a:cubicBezTo>
                  <a:pt x="11382518" y="17609"/>
                  <a:pt x="11483635" y="5293"/>
                  <a:pt x="11499601" y="39374"/>
                </a:cubicBezTo>
                <a:lnTo>
                  <a:pt x="11491172" y="313290"/>
                </a:lnTo>
                <a:cubicBezTo>
                  <a:pt x="11491342" y="469511"/>
                  <a:pt x="11496456" y="645651"/>
                  <a:pt x="11496626" y="801872"/>
                </a:cubicBezTo>
                <a:cubicBezTo>
                  <a:pt x="11485119" y="918570"/>
                  <a:pt x="11483798" y="1773917"/>
                  <a:pt x="11482477" y="1834579"/>
                </a:cubicBezTo>
                <a:cubicBezTo>
                  <a:pt x="11462397" y="2645173"/>
                  <a:pt x="11489491" y="2970847"/>
                  <a:pt x="11478714" y="3520214"/>
                </a:cubicBezTo>
                <a:cubicBezTo>
                  <a:pt x="11462615" y="5654060"/>
                  <a:pt x="11560172" y="6010354"/>
                  <a:pt x="11419375" y="5982433"/>
                </a:cubicBezTo>
                <a:cubicBezTo>
                  <a:pt x="9251879" y="6044921"/>
                  <a:pt x="7569480" y="6004728"/>
                  <a:pt x="5959453" y="5973386"/>
                </a:cubicBezTo>
                <a:lnTo>
                  <a:pt x="4858766" y="5999562"/>
                </a:lnTo>
                <a:lnTo>
                  <a:pt x="3239306" y="5972741"/>
                </a:lnTo>
                <a:lnTo>
                  <a:pt x="3217554" y="6005912"/>
                </a:lnTo>
                <a:cubicBezTo>
                  <a:pt x="3195952" y="6047442"/>
                  <a:pt x="3201415" y="6144511"/>
                  <a:pt x="3219866" y="6250474"/>
                </a:cubicBezTo>
                <a:cubicBezTo>
                  <a:pt x="3113618" y="6201492"/>
                  <a:pt x="2980145" y="6145854"/>
                  <a:pt x="2870715" y="6056161"/>
                </a:cubicBezTo>
                <a:lnTo>
                  <a:pt x="2785655" y="5972741"/>
                </a:lnTo>
                <a:lnTo>
                  <a:pt x="2301504" y="5967647"/>
                </a:lnTo>
                <a:lnTo>
                  <a:pt x="666073" y="5958571"/>
                </a:lnTo>
                <a:cubicBezTo>
                  <a:pt x="416338" y="5959078"/>
                  <a:pt x="199443" y="5971167"/>
                  <a:pt x="94741" y="5957415"/>
                </a:cubicBezTo>
                <a:cubicBezTo>
                  <a:pt x="-9961" y="5943663"/>
                  <a:pt x="43390" y="5957506"/>
                  <a:pt x="37859" y="5876060"/>
                </a:cubicBezTo>
                <a:cubicBezTo>
                  <a:pt x="13485" y="5737802"/>
                  <a:pt x="42281" y="4414258"/>
                  <a:pt x="28975" y="2606888"/>
                </a:cubicBezTo>
                <a:cubicBezTo>
                  <a:pt x="-19249" y="1512253"/>
                  <a:pt x="110" y="488851"/>
                  <a:pt x="33539" y="59860"/>
                </a:cubicBezTo>
                <a:cubicBezTo>
                  <a:pt x="34137" y="52184"/>
                  <a:pt x="36271" y="46366"/>
                  <a:pt x="39830" y="42028"/>
                </a:cubicBezTo>
                <a:lnTo>
                  <a:pt x="88659" y="37282"/>
                </a:lnTo>
                <a:lnTo>
                  <a:pt x="301554" y="37282"/>
                </a:lnTo>
                <a:lnTo>
                  <a:pt x="416464" y="30725"/>
                </a:lnTo>
                <a:lnTo>
                  <a:pt x="907723" y="24269"/>
                </a:lnTo>
                <a:lnTo>
                  <a:pt x="3989089" y="29653"/>
                </a:lnTo>
                <a:lnTo>
                  <a:pt x="9680053" y="0"/>
                </a:lnTo>
                <a:close/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618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79" r:id="rId6"/>
    <p:sldLayoutId id="2147483675" r:id="rId7"/>
    <p:sldLayoutId id="2147483676" r:id="rId8"/>
    <p:sldLayoutId id="2147483677" r:id="rId9"/>
    <p:sldLayoutId id="2147483678" r:id="rId10"/>
    <p:sldLayoutId id="2147483680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800" b="1" kern="1200" spc="1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1000"/>
        </a:spcBef>
        <a:buSzPct val="73000"/>
        <a:buFontTx/>
        <a:buNone/>
        <a:defRPr sz="3200" b="1" kern="1200" spc="5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182880" algn="l" defTabSz="914400" rtl="0" eaLnBrk="1" latinLnBrk="0" hangingPunct="1">
        <a:lnSpc>
          <a:spcPct val="100000"/>
        </a:lnSpc>
        <a:spcBef>
          <a:spcPts val="500"/>
        </a:spcBef>
        <a:buSzPct val="70000"/>
        <a:buFont typeface="Arial" panose="020B0604020202020204" pitchFamily="34" charset="0"/>
        <a:buChar char="•"/>
        <a:defRPr sz="2800" b="1" kern="1200" spc="50" baseline="0">
          <a:solidFill>
            <a:schemeClr val="tx1"/>
          </a:solidFill>
          <a:latin typeface="+mn-lt"/>
          <a:ea typeface="+mn-ea"/>
          <a:cs typeface="+mn-cs"/>
        </a:defRPr>
      </a:lvl2pPr>
      <a:lvl3pPr marL="27432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400" b="1" kern="1200" spc="50" baseline="0">
          <a:solidFill>
            <a:schemeClr val="tx1"/>
          </a:solidFill>
          <a:latin typeface="+mn-lt"/>
          <a:ea typeface="+mn-ea"/>
          <a:cs typeface="+mn-cs"/>
        </a:defRPr>
      </a:lvl3pPr>
      <a:lvl4pPr marL="548640" indent="-182880" algn="l" defTabSz="914400" rtl="0" eaLnBrk="1" latinLnBrk="0" hangingPunct="1">
        <a:lnSpc>
          <a:spcPct val="100000"/>
        </a:lnSpc>
        <a:spcBef>
          <a:spcPts val="500"/>
        </a:spcBef>
        <a:buSzPct val="73000"/>
        <a:buFont typeface="Arial" panose="020B0604020202020204" pitchFamily="34" charset="0"/>
        <a:buChar char="•"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4pPr>
      <a:lvl5pPr marL="548640" indent="0" algn="l" defTabSz="914400" rtl="0" eaLnBrk="1" latinLnBrk="0" hangingPunct="1">
        <a:lnSpc>
          <a:spcPct val="100000"/>
        </a:lnSpc>
        <a:spcBef>
          <a:spcPts val="500"/>
        </a:spcBef>
        <a:buSzPct val="73000"/>
        <a:buFontTx/>
        <a:buNone/>
        <a:defRPr sz="2000" b="1" kern="1200" spc="5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8" name="Rectangle 1037">
            <a:extLst>
              <a:ext uri="{FF2B5EF4-FFF2-40B4-BE49-F238E27FC236}">
                <a16:creationId xmlns:a16="http://schemas.microsoft.com/office/drawing/2014/main" id="{659FA55D-DBF3-44BD-8BAA-FC35FD1CE7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Gratis vector afbeeldingen van Woud">
            <a:extLst>
              <a:ext uri="{FF2B5EF4-FFF2-40B4-BE49-F238E27FC236}">
                <a16:creationId xmlns:a16="http://schemas.microsoft.com/office/drawing/2014/main" id="{59120BE1-DA24-1216-F656-A61F8C29F0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11"/>
          <a:stretch/>
        </p:blipFill>
        <p:spPr bwMode="auto">
          <a:xfrm>
            <a:off x="20" y="10"/>
            <a:ext cx="12191981" cy="6857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0" name="Freeform: Shape 1039">
            <a:extLst>
              <a:ext uri="{FF2B5EF4-FFF2-40B4-BE49-F238E27FC236}">
                <a16:creationId xmlns:a16="http://schemas.microsoft.com/office/drawing/2014/main" id="{81D34478-6122-494B-BC0B-DB0603948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70915">
            <a:off x="6731648" y="357256"/>
            <a:ext cx="4927301" cy="3146160"/>
          </a:xfrm>
          <a:custGeom>
            <a:avLst/>
            <a:gdLst>
              <a:gd name="connsiteX0" fmla="*/ 931249 w 1207078"/>
              <a:gd name="connsiteY0" fmla="*/ 1013346 h 1013355"/>
              <a:gd name="connsiteX1" fmla="*/ 814282 w 1207078"/>
              <a:gd name="connsiteY1" fmla="*/ 829037 h 1013355"/>
              <a:gd name="connsiteX2" fmla="*/ 241924 w 1207078"/>
              <a:gd name="connsiteY2" fmla="*/ 819512 h 1013355"/>
              <a:gd name="connsiteX3" fmla="*/ 79999 w 1207078"/>
              <a:gd name="connsiteY3" fmla="*/ 258680 h 1013355"/>
              <a:gd name="connsiteX4" fmla="*/ 834855 w 1207078"/>
              <a:gd name="connsiteY4" fmla="*/ 11030 h 1013355"/>
              <a:gd name="connsiteX5" fmla="*/ 1206997 w 1207078"/>
              <a:gd name="connsiteY5" fmla="*/ 356597 h 1013355"/>
              <a:gd name="connsiteX6" fmla="*/ 997447 w 1207078"/>
              <a:gd name="connsiteY6" fmla="*/ 742074 h 1013355"/>
              <a:gd name="connsiteX7" fmla="*/ 931249 w 1207078"/>
              <a:gd name="connsiteY7" fmla="*/ 1013346 h 1013355"/>
              <a:gd name="connsiteX0" fmla="*/ 925805 w 1207077"/>
              <a:gd name="connsiteY0" fmla="*/ 966643 h 966643"/>
              <a:gd name="connsiteX1" fmla="*/ 814320 w 1207077"/>
              <a:gd name="connsiteY1" fmla="*/ 829046 h 966643"/>
              <a:gd name="connsiteX2" fmla="*/ 241962 w 1207077"/>
              <a:gd name="connsiteY2" fmla="*/ 819521 h 966643"/>
              <a:gd name="connsiteX3" fmla="*/ 80037 w 1207077"/>
              <a:gd name="connsiteY3" fmla="*/ 258689 h 966643"/>
              <a:gd name="connsiteX4" fmla="*/ 834893 w 1207077"/>
              <a:gd name="connsiteY4" fmla="*/ 11039 h 966643"/>
              <a:gd name="connsiteX5" fmla="*/ 1207035 w 1207077"/>
              <a:gd name="connsiteY5" fmla="*/ 356606 h 966643"/>
              <a:gd name="connsiteX6" fmla="*/ 997485 w 1207077"/>
              <a:gd name="connsiteY6" fmla="*/ 742083 h 966643"/>
              <a:gd name="connsiteX7" fmla="*/ 925805 w 1207077"/>
              <a:gd name="connsiteY7" fmla="*/ 966643 h 966643"/>
              <a:gd name="connsiteX0" fmla="*/ 880512 w 1161784"/>
              <a:gd name="connsiteY0" fmla="*/ 966643 h 966643"/>
              <a:gd name="connsiteX1" fmla="*/ 806031 w 1161784"/>
              <a:gd name="connsiteY1" fmla="*/ 816343 h 966643"/>
              <a:gd name="connsiteX2" fmla="*/ 196669 w 1161784"/>
              <a:gd name="connsiteY2" fmla="*/ 819521 h 966643"/>
              <a:gd name="connsiteX3" fmla="*/ 34744 w 1161784"/>
              <a:gd name="connsiteY3" fmla="*/ 258689 h 966643"/>
              <a:gd name="connsiteX4" fmla="*/ 789600 w 1161784"/>
              <a:gd name="connsiteY4" fmla="*/ 11039 h 966643"/>
              <a:gd name="connsiteX5" fmla="*/ 1161742 w 1161784"/>
              <a:gd name="connsiteY5" fmla="*/ 356606 h 966643"/>
              <a:gd name="connsiteX6" fmla="*/ 952192 w 1161784"/>
              <a:gd name="connsiteY6" fmla="*/ 742083 h 966643"/>
              <a:gd name="connsiteX7" fmla="*/ 880512 w 1161784"/>
              <a:gd name="connsiteY7" fmla="*/ 966643 h 966643"/>
              <a:gd name="connsiteX0" fmla="*/ 886398 w 1167670"/>
              <a:gd name="connsiteY0" fmla="*/ 967976 h 967976"/>
              <a:gd name="connsiteX1" fmla="*/ 811917 w 1167670"/>
              <a:gd name="connsiteY1" fmla="*/ 817676 h 967976"/>
              <a:gd name="connsiteX2" fmla="*/ 176796 w 1167670"/>
              <a:gd name="connsiteY2" fmla="*/ 841907 h 967976"/>
              <a:gd name="connsiteX3" fmla="*/ 40630 w 1167670"/>
              <a:gd name="connsiteY3" fmla="*/ 260022 h 967976"/>
              <a:gd name="connsiteX4" fmla="*/ 795486 w 1167670"/>
              <a:gd name="connsiteY4" fmla="*/ 12372 h 967976"/>
              <a:gd name="connsiteX5" fmla="*/ 1167628 w 1167670"/>
              <a:gd name="connsiteY5" fmla="*/ 357939 h 967976"/>
              <a:gd name="connsiteX6" fmla="*/ 958078 w 1167670"/>
              <a:gd name="connsiteY6" fmla="*/ 743416 h 967976"/>
              <a:gd name="connsiteX7" fmla="*/ 886398 w 1167670"/>
              <a:gd name="connsiteY7" fmla="*/ 967976 h 967976"/>
              <a:gd name="connsiteX0" fmla="*/ 896528 w 1177800"/>
              <a:gd name="connsiteY0" fmla="*/ 968050 h 968050"/>
              <a:gd name="connsiteX1" fmla="*/ 822047 w 1177800"/>
              <a:gd name="connsiteY1" fmla="*/ 817750 h 968050"/>
              <a:gd name="connsiteX2" fmla="*/ 151996 w 1177800"/>
              <a:gd name="connsiteY2" fmla="*/ 850484 h 968050"/>
              <a:gd name="connsiteX3" fmla="*/ 50760 w 1177800"/>
              <a:gd name="connsiteY3" fmla="*/ 260096 h 968050"/>
              <a:gd name="connsiteX4" fmla="*/ 805616 w 1177800"/>
              <a:gd name="connsiteY4" fmla="*/ 12446 h 968050"/>
              <a:gd name="connsiteX5" fmla="*/ 1177758 w 1177800"/>
              <a:gd name="connsiteY5" fmla="*/ 358013 h 968050"/>
              <a:gd name="connsiteX6" fmla="*/ 968208 w 1177800"/>
              <a:gd name="connsiteY6" fmla="*/ 743490 h 968050"/>
              <a:gd name="connsiteX7" fmla="*/ 896528 w 1177800"/>
              <a:gd name="connsiteY7" fmla="*/ 968050 h 968050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8208 w 1177800"/>
              <a:gd name="connsiteY6" fmla="*/ 743490 h 954284"/>
              <a:gd name="connsiteX7" fmla="*/ 892346 w 1177800"/>
              <a:gd name="connsiteY7" fmla="*/ 954284 h 954284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9087 w 1177800"/>
              <a:gd name="connsiteY6" fmla="*/ 772843 h 954284"/>
              <a:gd name="connsiteX7" fmla="*/ 892346 w 1177800"/>
              <a:gd name="connsiteY7" fmla="*/ 954284 h 954284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9087 w 1177800"/>
              <a:gd name="connsiteY6" fmla="*/ 772843 h 954284"/>
              <a:gd name="connsiteX7" fmla="*/ 892346 w 1177800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9251 w 1177964"/>
              <a:gd name="connsiteY6" fmla="*/ 772843 h 954284"/>
              <a:gd name="connsiteX7" fmla="*/ 892510 w 1177964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9251 w 1177964"/>
              <a:gd name="connsiteY6" fmla="*/ 772843 h 954284"/>
              <a:gd name="connsiteX7" fmla="*/ 892510 w 1177964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7539 w 1177964"/>
              <a:gd name="connsiteY6" fmla="*/ 778355 h 954284"/>
              <a:gd name="connsiteX7" fmla="*/ 892510 w 1177964"/>
              <a:gd name="connsiteY7" fmla="*/ 954284 h 954284"/>
              <a:gd name="connsiteX0" fmla="*/ 892912 w 1178366"/>
              <a:gd name="connsiteY0" fmla="*/ 954284 h 954284"/>
              <a:gd name="connsiteX1" fmla="*/ 838317 w 1178366"/>
              <a:gd name="connsiteY1" fmla="*/ 829975 h 954284"/>
              <a:gd name="connsiteX2" fmla="*/ 152562 w 1178366"/>
              <a:gd name="connsiteY2" fmla="*/ 850484 h 954284"/>
              <a:gd name="connsiteX3" fmla="*/ 51326 w 1178366"/>
              <a:gd name="connsiteY3" fmla="*/ 260096 h 954284"/>
              <a:gd name="connsiteX4" fmla="*/ 806182 w 1178366"/>
              <a:gd name="connsiteY4" fmla="*/ 12446 h 954284"/>
              <a:gd name="connsiteX5" fmla="*/ 1178324 w 1178366"/>
              <a:gd name="connsiteY5" fmla="*/ 358013 h 954284"/>
              <a:gd name="connsiteX6" fmla="*/ 967941 w 1178366"/>
              <a:gd name="connsiteY6" fmla="*/ 778355 h 954284"/>
              <a:gd name="connsiteX7" fmla="*/ 892912 w 1178366"/>
              <a:gd name="connsiteY7" fmla="*/ 954284 h 954284"/>
              <a:gd name="connsiteX0" fmla="*/ 894402 w 1179860"/>
              <a:gd name="connsiteY0" fmla="*/ 958956 h 958956"/>
              <a:gd name="connsiteX1" fmla="*/ 839807 w 1179860"/>
              <a:gd name="connsiteY1" fmla="*/ 834647 h 958956"/>
              <a:gd name="connsiteX2" fmla="*/ 154052 w 1179860"/>
              <a:gd name="connsiteY2" fmla="*/ 855156 h 958956"/>
              <a:gd name="connsiteX3" fmla="*/ 52816 w 1179860"/>
              <a:gd name="connsiteY3" fmla="*/ 264768 h 958956"/>
              <a:gd name="connsiteX4" fmla="*/ 827792 w 1179860"/>
              <a:gd name="connsiteY4" fmla="*/ 12221 h 958956"/>
              <a:gd name="connsiteX5" fmla="*/ 1179814 w 1179860"/>
              <a:gd name="connsiteY5" fmla="*/ 362685 h 958956"/>
              <a:gd name="connsiteX6" fmla="*/ 969431 w 1179860"/>
              <a:gd name="connsiteY6" fmla="*/ 783027 h 958956"/>
              <a:gd name="connsiteX7" fmla="*/ 894402 w 1179860"/>
              <a:gd name="connsiteY7" fmla="*/ 958956 h 958956"/>
              <a:gd name="connsiteX0" fmla="*/ 896504 w 1181970"/>
              <a:gd name="connsiteY0" fmla="*/ 961175 h 961175"/>
              <a:gd name="connsiteX1" fmla="*/ 841909 w 1181970"/>
              <a:gd name="connsiteY1" fmla="*/ 836866 h 961175"/>
              <a:gd name="connsiteX2" fmla="*/ 156154 w 1181970"/>
              <a:gd name="connsiteY2" fmla="*/ 857375 h 961175"/>
              <a:gd name="connsiteX3" fmla="*/ 54918 w 1181970"/>
              <a:gd name="connsiteY3" fmla="*/ 266987 h 961175"/>
              <a:gd name="connsiteX4" fmla="*/ 858275 w 1181970"/>
              <a:gd name="connsiteY4" fmla="*/ 12117 h 961175"/>
              <a:gd name="connsiteX5" fmla="*/ 1181916 w 1181970"/>
              <a:gd name="connsiteY5" fmla="*/ 364904 h 961175"/>
              <a:gd name="connsiteX6" fmla="*/ 971533 w 1181970"/>
              <a:gd name="connsiteY6" fmla="*/ 785246 h 961175"/>
              <a:gd name="connsiteX7" fmla="*/ 896504 w 1181970"/>
              <a:gd name="connsiteY7" fmla="*/ 961175 h 961175"/>
              <a:gd name="connsiteX0" fmla="*/ 897768 w 1183239"/>
              <a:gd name="connsiteY0" fmla="*/ 938948 h 938948"/>
              <a:gd name="connsiteX1" fmla="*/ 843173 w 1183239"/>
              <a:gd name="connsiteY1" fmla="*/ 814639 h 938948"/>
              <a:gd name="connsiteX2" fmla="*/ 157418 w 1183239"/>
              <a:gd name="connsiteY2" fmla="*/ 835148 h 938948"/>
              <a:gd name="connsiteX3" fmla="*/ 56182 w 1183239"/>
              <a:gd name="connsiteY3" fmla="*/ 244760 h 938948"/>
              <a:gd name="connsiteX4" fmla="*/ 876607 w 1183239"/>
              <a:gd name="connsiteY4" fmla="*/ 13246 h 938948"/>
              <a:gd name="connsiteX5" fmla="*/ 1183180 w 1183239"/>
              <a:gd name="connsiteY5" fmla="*/ 342677 h 938948"/>
              <a:gd name="connsiteX6" fmla="*/ 972797 w 1183239"/>
              <a:gd name="connsiteY6" fmla="*/ 763019 h 938948"/>
              <a:gd name="connsiteX7" fmla="*/ 897768 w 1183239"/>
              <a:gd name="connsiteY7" fmla="*/ 938948 h 938948"/>
              <a:gd name="connsiteX0" fmla="*/ 899237 w 1184717"/>
              <a:gd name="connsiteY0" fmla="*/ 958806 h 958806"/>
              <a:gd name="connsiteX1" fmla="*/ 844642 w 1184717"/>
              <a:gd name="connsiteY1" fmla="*/ 834497 h 958806"/>
              <a:gd name="connsiteX2" fmla="*/ 158887 w 1184717"/>
              <a:gd name="connsiteY2" fmla="*/ 855006 h 958806"/>
              <a:gd name="connsiteX3" fmla="*/ 57651 w 1184717"/>
              <a:gd name="connsiteY3" fmla="*/ 264618 h 958806"/>
              <a:gd name="connsiteX4" fmla="*/ 897913 w 1184717"/>
              <a:gd name="connsiteY4" fmla="*/ 12228 h 958806"/>
              <a:gd name="connsiteX5" fmla="*/ 1184649 w 1184717"/>
              <a:gd name="connsiteY5" fmla="*/ 362535 h 958806"/>
              <a:gd name="connsiteX6" fmla="*/ 974266 w 1184717"/>
              <a:gd name="connsiteY6" fmla="*/ 782877 h 958806"/>
              <a:gd name="connsiteX7" fmla="*/ 899237 w 1184717"/>
              <a:gd name="connsiteY7" fmla="*/ 958806 h 95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717" h="958806">
                <a:moveTo>
                  <a:pt x="899237" y="958806"/>
                </a:moveTo>
                <a:cubicBezTo>
                  <a:pt x="894405" y="944889"/>
                  <a:pt x="911997" y="873046"/>
                  <a:pt x="844642" y="834497"/>
                </a:cubicBezTo>
                <a:cubicBezTo>
                  <a:pt x="772061" y="864692"/>
                  <a:pt x="290052" y="949986"/>
                  <a:pt x="158887" y="855006"/>
                </a:cubicBezTo>
                <a:cubicBezTo>
                  <a:pt x="27722" y="760026"/>
                  <a:pt x="-65520" y="405081"/>
                  <a:pt x="57651" y="264618"/>
                </a:cubicBezTo>
                <a:cubicBezTo>
                  <a:pt x="180822" y="124155"/>
                  <a:pt x="458430" y="-47589"/>
                  <a:pt x="897913" y="12228"/>
                </a:cubicBezTo>
                <a:cubicBezTo>
                  <a:pt x="1046789" y="37089"/>
                  <a:pt x="1188269" y="121743"/>
                  <a:pt x="1184649" y="362535"/>
                </a:cubicBezTo>
                <a:cubicBezTo>
                  <a:pt x="1181030" y="603327"/>
                  <a:pt x="1069516" y="742967"/>
                  <a:pt x="974266" y="782877"/>
                </a:cubicBezTo>
                <a:cubicBezTo>
                  <a:pt x="970075" y="839741"/>
                  <a:pt x="899237" y="958806"/>
                  <a:pt x="899237" y="958806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91F100E-2CCE-65E8-2C9A-CE46D513D2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178766" y="233786"/>
            <a:ext cx="4186940" cy="1643447"/>
          </a:xfrm>
        </p:spPr>
        <p:txBody>
          <a:bodyPr anchor="b">
            <a:normAutofit/>
          </a:bodyPr>
          <a:lstStyle/>
          <a:p>
            <a:r>
              <a:rPr lang="nl-NL" dirty="0">
                <a:latin typeface="Bradley Hand ITC" panose="03070402050302030203" pitchFamily="66" charset="0"/>
              </a:rPr>
              <a:t>Bomen Quiz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F926C6C0-EA60-70DC-C431-485AF504FB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25956" y="2085371"/>
            <a:ext cx="3632777" cy="589934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Weet jij van welke boom het blad of de vrucht is? </a:t>
            </a:r>
          </a:p>
        </p:txBody>
      </p:sp>
      <p:sp>
        <p:nvSpPr>
          <p:cNvPr id="1042" name="Freeform: Shape 1041">
            <a:extLst>
              <a:ext uri="{FF2B5EF4-FFF2-40B4-BE49-F238E27FC236}">
                <a16:creationId xmlns:a16="http://schemas.microsoft.com/office/drawing/2014/main" id="{C87AACE3-D796-459A-88F7-2091CC177D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70915">
            <a:off x="6793370" y="351450"/>
            <a:ext cx="4927301" cy="3146160"/>
          </a:xfrm>
          <a:custGeom>
            <a:avLst/>
            <a:gdLst>
              <a:gd name="connsiteX0" fmla="*/ 931249 w 1207078"/>
              <a:gd name="connsiteY0" fmla="*/ 1013346 h 1013355"/>
              <a:gd name="connsiteX1" fmla="*/ 814282 w 1207078"/>
              <a:gd name="connsiteY1" fmla="*/ 829037 h 1013355"/>
              <a:gd name="connsiteX2" fmla="*/ 241924 w 1207078"/>
              <a:gd name="connsiteY2" fmla="*/ 819512 h 1013355"/>
              <a:gd name="connsiteX3" fmla="*/ 79999 w 1207078"/>
              <a:gd name="connsiteY3" fmla="*/ 258680 h 1013355"/>
              <a:gd name="connsiteX4" fmla="*/ 834855 w 1207078"/>
              <a:gd name="connsiteY4" fmla="*/ 11030 h 1013355"/>
              <a:gd name="connsiteX5" fmla="*/ 1206997 w 1207078"/>
              <a:gd name="connsiteY5" fmla="*/ 356597 h 1013355"/>
              <a:gd name="connsiteX6" fmla="*/ 997447 w 1207078"/>
              <a:gd name="connsiteY6" fmla="*/ 742074 h 1013355"/>
              <a:gd name="connsiteX7" fmla="*/ 931249 w 1207078"/>
              <a:gd name="connsiteY7" fmla="*/ 1013346 h 1013355"/>
              <a:gd name="connsiteX0" fmla="*/ 925805 w 1207077"/>
              <a:gd name="connsiteY0" fmla="*/ 966643 h 966643"/>
              <a:gd name="connsiteX1" fmla="*/ 814320 w 1207077"/>
              <a:gd name="connsiteY1" fmla="*/ 829046 h 966643"/>
              <a:gd name="connsiteX2" fmla="*/ 241962 w 1207077"/>
              <a:gd name="connsiteY2" fmla="*/ 819521 h 966643"/>
              <a:gd name="connsiteX3" fmla="*/ 80037 w 1207077"/>
              <a:gd name="connsiteY3" fmla="*/ 258689 h 966643"/>
              <a:gd name="connsiteX4" fmla="*/ 834893 w 1207077"/>
              <a:gd name="connsiteY4" fmla="*/ 11039 h 966643"/>
              <a:gd name="connsiteX5" fmla="*/ 1207035 w 1207077"/>
              <a:gd name="connsiteY5" fmla="*/ 356606 h 966643"/>
              <a:gd name="connsiteX6" fmla="*/ 997485 w 1207077"/>
              <a:gd name="connsiteY6" fmla="*/ 742083 h 966643"/>
              <a:gd name="connsiteX7" fmla="*/ 925805 w 1207077"/>
              <a:gd name="connsiteY7" fmla="*/ 966643 h 966643"/>
              <a:gd name="connsiteX0" fmla="*/ 880512 w 1161784"/>
              <a:gd name="connsiteY0" fmla="*/ 966643 h 966643"/>
              <a:gd name="connsiteX1" fmla="*/ 806031 w 1161784"/>
              <a:gd name="connsiteY1" fmla="*/ 816343 h 966643"/>
              <a:gd name="connsiteX2" fmla="*/ 196669 w 1161784"/>
              <a:gd name="connsiteY2" fmla="*/ 819521 h 966643"/>
              <a:gd name="connsiteX3" fmla="*/ 34744 w 1161784"/>
              <a:gd name="connsiteY3" fmla="*/ 258689 h 966643"/>
              <a:gd name="connsiteX4" fmla="*/ 789600 w 1161784"/>
              <a:gd name="connsiteY4" fmla="*/ 11039 h 966643"/>
              <a:gd name="connsiteX5" fmla="*/ 1161742 w 1161784"/>
              <a:gd name="connsiteY5" fmla="*/ 356606 h 966643"/>
              <a:gd name="connsiteX6" fmla="*/ 952192 w 1161784"/>
              <a:gd name="connsiteY6" fmla="*/ 742083 h 966643"/>
              <a:gd name="connsiteX7" fmla="*/ 880512 w 1161784"/>
              <a:gd name="connsiteY7" fmla="*/ 966643 h 966643"/>
              <a:gd name="connsiteX0" fmla="*/ 886398 w 1167670"/>
              <a:gd name="connsiteY0" fmla="*/ 967976 h 967976"/>
              <a:gd name="connsiteX1" fmla="*/ 811917 w 1167670"/>
              <a:gd name="connsiteY1" fmla="*/ 817676 h 967976"/>
              <a:gd name="connsiteX2" fmla="*/ 176796 w 1167670"/>
              <a:gd name="connsiteY2" fmla="*/ 841907 h 967976"/>
              <a:gd name="connsiteX3" fmla="*/ 40630 w 1167670"/>
              <a:gd name="connsiteY3" fmla="*/ 260022 h 967976"/>
              <a:gd name="connsiteX4" fmla="*/ 795486 w 1167670"/>
              <a:gd name="connsiteY4" fmla="*/ 12372 h 967976"/>
              <a:gd name="connsiteX5" fmla="*/ 1167628 w 1167670"/>
              <a:gd name="connsiteY5" fmla="*/ 357939 h 967976"/>
              <a:gd name="connsiteX6" fmla="*/ 958078 w 1167670"/>
              <a:gd name="connsiteY6" fmla="*/ 743416 h 967976"/>
              <a:gd name="connsiteX7" fmla="*/ 886398 w 1167670"/>
              <a:gd name="connsiteY7" fmla="*/ 967976 h 967976"/>
              <a:gd name="connsiteX0" fmla="*/ 896528 w 1177800"/>
              <a:gd name="connsiteY0" fmla="*/ 968050 h 968050"/>
              <a:gd name="connsiteX1" fmla="*/ 822047 w 1177800"/>
              <a:gd name="connsiteY1" fmla="*/ 817750 h 968050"/>
              <a:gd name="connsiteX2" fmla="*/ 151996 w 1177800"/>
              <a:gd name="connsiteY2" fmla="*/ 850484 h 968050"/>
              <a:gd name="connsiteX3" fmla="*/ 50760 w 1177800"/>
              <a:gd name="connsiteY3" fmla="*/ 260096 h 968050"/>
              <a:gd name="connsiteX4" fmla="*/ 805616 w 1177800"/>
              <a:gd name="connsiteY4" fmla="*/ 12446 h 968050"/>
              <a:gd name="connsiteX5" fmla="*/ 1177758 w 1177800"/>
              <a:gd name="connsiteY5" fmla="*/ 358013 h 968050"/>
              <a:gd name="connsiteX6" fmla="*/ 968208 w 1177800"/>
              <a:gd name="connsiteY6" fmla="*/ 743490 h 968050"/>
              <a:gd name="connsiteX7" fmla="*/ 896528 w 1177800"/>
              <a:gd name="connsiteY7" fmla="*/ 968050 h 968050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8208 w 1177800"/>
              <a:gd name="connsiteY6" fmla="*/ 743490 h 954284"/>
              <a:gd name="connsiteX7" fmla="*/ 892346 w 1177800"/>
              <a:gd name="connsiteY7" fmla="*/ 954284 h 954284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9087 w 1177800"/>
              <a:gd name="connsiteY6" fmla="*/ 772843 h 954284"/>
              <a:gd name="connsiteX7" fmla="*/ 892346 w 1177800"/>
              <a:gd name="connsiteY7" fmla="*/ 954284 h 954284"/>
              <a:gd name="connsiteX0" fmla="*/ 892346 w 1177800"/>
              <a:gd name="connsiteY0" fmla="*/ 954284 h 954284"/>
              <a:gd name="connsiteX1" fmla="*/ 822047 w 1177800"/>
              <a:gd name="connsiteY1" fmla="*/ 817750 h 954284"/>
              <a:gd name="connsiteX2" fmla="*/ 151996 w 1177800"/>
              <a:gd name="connsiteY2" fmla="*/ 850484 h 954284"/>
              <a:gd name="connsiteX3" fmla="*/ 50760 w 1177800"/>
              <a:gd name="connsiteY3" fmla="*/ 260096 h 954284"/>
              <a:gd name="connsiteX4" fmla="*/ 805616 w 1177800"/>
              <a:gd name="connsiteY4" fmla="*/ 12446 h 954284"/>
              <a:gd name="connsiteX5" fmla="*/ 1177758 w 1177800"/>
              <a:gd name="connsiteY5" fmla="*/ 358013 h 954284"/>
              <a:gd name="connsiteX6" fmla="*/ 969087 w 1177800"/>
              <a:gd name="connsiteY6" fmla="*/ 772843 h 954284"/>
              <a:gd name="connsiteX7" fmla="*/ 892346 w 1177800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9251 w 1177964"/>
              <a:gd name="connsiteY6" fmla="*/ 772843 h 954284"/>
              <a:gd name="connsiteX7" fmla="*/ 892510 w 1177964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9251 w 1177964"/>
              <a:gd name="connsiteY6" fmla="*/ 772843 h 954284"/>
              <a:gd name="connsiteX7" fmla="*/ 892510 w 1177964"/>
              <a:gd name="connsiteY7" fmla="*/ 954284 h 954284"/>
              <a:gd name="connsiteX0" fmla="*/ 892510 w 1177964"/>
              <a:gd name="connsiteY0" fmla="*/ 954284 h 954284"/>
              <a:gd name="connsiteX1" fmla="*/ 826798 w 1177964"/>
              <a:gd name="connsiteY1" fmla="*/ 816633 h 954284"/>
              <a:gd name="connsiteX2" fmla="*/ 152160 w 1177964"/>
              <a:gd name="connsiteY2" fmla="*/ 850484 h 954284"/>
              <a:gd name="connsiteX3" fmla="*/ 50924 w 1177964"/>
              <a:gd name="connsiteY3" fmla="*/ 260096 h 954284"/>
              <a:gd name="connsiteX4" fmla="*/ 805780 w 1177964"/>
              <a:gd name="connsiteY4" fmla="*/ 12446 h 954284"/>
              <a:gd name="connsiteX5" fmla="*/ 1177922 w 1177964"/>
              <a:gd name="connsiteY5" fmla="*/ 358013 h 954284"/>
              <a:gd name="connsiteX6" fmla="*/ 967539 w 1177964"/>
              <a:gd name="connsiteY6" fmla="*/ 778355 h 954284"/>
              <a:gd name="connsiteX7" fmla="*/ 892510 w 1177964"/>
              <a:gd name="connsiteY7" fmla="*/ 954284 h 954284"/>
              <a:gd name="connsiteX0" fmla="*/ 892912 w 1178366"/>
              <a:gd name="connsiteY0" fmla="*/ 954284 h 954284"/>
              <a:gd name="connsiteX1" fmla="*/ 838317 w 1178366"/>
              <a:gd name="connsiteY1" fmla="*/ 829975 h 954284"/>
              <a:gd name="connsiteX2" fmla="*/ 152562 w 1178366"/>
              <a:gd name="connsiteY2" fmla="*/ 850484 h 954284"/>
              <a:gd name="connsiteX3" fmla="*/ 51326 w 1178366"/>
              <a:gd name="connsiteY3" fmla="*/ 260096 h 954284"/>
              <a:gd name="connsiteX4" fmla="*/ 806182 w 1178366"/>
              <a:gd name="connsiteY4" fmla="*/ 12446 h 954284"/>
              <a:gd name="connsiteX5" fmla="*/ 1178324 w 1178366"/>
              <a:gd name="connsiteY5" fmla="*/ 358013 h 954284"/>
              <a:gd name="connsiteX6" fmla="*/ 967941 w 1178366"/>
              <a:gd name="connsiteY6" fmla="*/ 778355 h 954284"/>
              <a:gd name="connsiteX7" fmla="*/ 892912 w 1178366"/>
              <a:gd name="connsiteY7" fmla="*/ 954284 h 954284"/>
              <a:gd name="connsiteX0" fmla="*/ 894402 w 1179860"/>
              <a:gd name="connsiteY0" fmla="*/ 958956 h 958956"/>
              <a:gd name="connsiteX1" fmla="*/ 839807 w 1179860"/>
              <a:gd name="connsiteY1" fmla="*/ 834647 h 958956"/>
              <a:gd name="connsiteX2" fmla="*/ 154052 w 1179860"/>
              <a:gd name="connsiteY2" fmla="*/ 855156 h 958956"/>
              <a:gd name="connsiteX3" fmla="*/ 52816 w 1179860"/>
              <a:gd name="connsiteY3" fmla="*/ 264768 h 958956"/>
              <a:gd name="connsiteX4" fmla="*/ 827792 w 1179860"/>
              <a:gd name="connsiteY4" fmla="*/ 12221 h 958956"/>
              <a:gd name="connsiteX5" fmla="*/ 1179814 w 1179860"/>
              <a:gd name="connsiteY5" fmla="*/ 362685 h 958956"/>
              <a:gd name="connsiteX6" fmla="*/ 969431 w 1179860"/>
              <a:gd name="connsiteY6" fmla="*/ 783027 h 958956"/>
              <a:gd name="connsiteX7" fmla="*/ 894402 w 1179860"/>
              <a:gd name="connsiteY7" fmla="*/ 958956 h 958956"/>
              <a:gd name="connsiteX0" fmla="*/ 896504 w 1181970"/>
              <a:gd name="connsiteY0" fmla="*/ 961175 h 961175"/>
              <a:gd name="connsiteX1" fmla="*/ 841909 w 1181970"/>
              <a:gd name="connsiteY1" fmla="*/ 836866 h 961175"/>
              <a:gd name="connsiteX2" fmla="*/ 156154 w 1181970"/>
              <a:gd name="connsiteY2" fmla="*/ 857375 h 961175"/>
              <a:gd name="connsiteX3" fmla="*/ 54918 w 1181970"/>
              <a:gd name="connsiteY3" fmla="*/ 266987 h 961175"/>
              <a:gd name="connsiteX4" fmla="*/ 858275 w 1181970"/>
              <a:gd name="connsiteY4" fmla="*/ 12117 h 961175"/>
              <a:gd name="connsiteX5" fmla="*/ 1181916 w 1181970"/>
              <a:gd name="connsiteY5" fmla="*/ 364904 h 961175"/>
              <a:gd name="connsiteX6" fmla="*/ 971533 w 1181970"/>
              <a:gd name="connsiteY6" fmla="*/ 785246 h 961175"/>
              <a:gd name="connsiteX7" fmla="*/ 896504 w 1181970"/>
              <a:gd name="connsiteY7" fmla="*/ 961175 h 961175"/>
              <a:gd name="connsiteX0" fmla="*/ 897768 w 1183239"/>
              <a:gd name="connsiteY0" fmla="*/ 938948 h 938948"/>
              <a:gd name="connsiteX1" fmla="*/ 843173 w 1183239"/>
              <a:gd name="connsiteY1" fmla="*/ 814639 h 938948"/>
              <a:gd name="connsiteX2" fmla="*/ 157418 w 1183239"/>
              <a:gd name="connsiteY2" fmla="*/ 835148 h 938948"/>
              <a:gd name="connsiteX3" fmla="*/ 56182 w 1183239"/>
              <a:gd name="connsiteY3" fmla="*/ 244760 h 938948"/>
              <a:gd name="connsiteX4" fmla="*/ 876607 w 1183239"/>
              <a:gd name="connsiteY4" fmla="*/ 13246 h 938948"/>
              <a:gd name="connsiteX5" fmla="*/ 1183180 w 1183239"/>
              <a:gd name="connsiteY5" fmla="*/ 342677 h 938948"/>
              <a:gd name="connsiteX6" fmla="*/ 972797 w 1183239"/>
              <a:gd name="connsiteY6" fmla="*/ 763019 h 938948"/>
              <a:gd name="connsiteX7" fmla="*/ 897768 w 1183239"/>
              <a:gd name="connsiteY7" fmla="*/ 938948 h 938948"/>
              <a:gd name="connsiteX0" fmla="*/ 899237 w 1184717"/>
              <a:gd name="connsiteY0" fmla="*/ 958806 h 958806"/>
              <a:gd name="connsiteX1" fmla="*/ 844642 w 1184717"/>
              <a:gd name="connsiteY1" fmla="*/ 834497 h 958806"/>
              <a:gd name="connsiteX2" fmla="*/ 158887 w 1184717"/>
              <a:gd name="connsiteY2" fmla="*/ 855006 h 958806"/>
              <a:gd name="connsiteX3" fmla="*/ 57651 w 1184717"/>
              <a:gd name="connsiteY3" fmla="*/ 264618 h 958806"/>
              <a:gd name="connsiteX4" fmla="*/ 897913 w 1184717"/>
              <a:gd name="connsiteY4" fmla="*/ 12228 h 958806"/>
              <a:gd name="connsiteX5" fmla="*/ 1184649 w 1184717"/>
              <a:gd name="connsiteY5" fmla="*/ 362535 h 958806"/>
              <a:gd name="connsiteX6" fmla="*/ 974266 w 1184717"/>
              <a:gd name="connsiteY6" fmla="*/ 782877 h 958806"/>
              <a:gd name="connsiteX7" fmla="*/ 899237 w 1184717"/>
              <a:gd name="connsiteY7" fmla="*/ 958806 h 958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84717" h="958806">
                <a:moveTo>
                  <a:pt x="899237" y="958806"/>
                </a:moveTo>
                <a:cubicBezTo>
                  <a:pt x="894405" y="944889"/>
                  <a:pt x="911997" y="873046"/>
                  <a:pt x="844642" y="834497"/>
                </a:cubicBezTo>
                <a:cubicBezTo>
                  <a:pt x="772061" y="864692"/>
                  <a:pt x="290052" y="949986"/>
                  <a:pt x="158887" y="855006"/>
                </a:cubicBezTo>
                <a:cubicBezTo>
                  <a:pt x="27722" y="760026"/>
                  <a:pt x="-65520" y="405081"/>
                  <a:pt x="57651" y="264618"/>
                </a:cubicBezTo>
                <a:cubicBezTo>
                  <a:pt x="180822" y="124155"/>
                  <a:pt x="458430" y="-47589"/>
                  <a:pt x="897913" y="12228"/>
                </a:cubicBezTo>
                <a:cubicBezTo>
                  <a:pt x="1046789" y="37089"/>
                  <a:pt x="1188269" y="121743"/>
                  <a:pt x="1184649" y="362535"/>
                </a:cubicBezTo>
                <a:cubicBezTo>
                  <a:pt x="1181030" y="603327"/>
                  <a:pt x="1069516" y="742967"/>
                  <a:pt x="974266" y="782877"/>
                </a:cubicBezTo>
                <a:cubicBezTo>
                  <a:pt x="970075" y="839741"/>
                  <a:pt x="899237" y="958806"/>
                  <a:pt x="899237" y="958806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23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BD2A7128-270D-45DD-B0C7-24FF46222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61734980-3A14-4021-8D8C-42AC55C397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-2574"/>
            <a:ext cx="6364515" cy="6858000"/>
          </a:xfrm>
          <a:custGeom>
            <a:avLst/>
            <a:gdLst>
              <a:gd name="connsiteX0" fmla="*/ 7430701 w 7551955"/>
              <a:gd name="connsiteY0" fmla="*/ 6858000 h 6858000"/>
              <a:gd name="connsiteX1" fmla="*/ 0 w 7551955"/>
              <a:gd name="connsiteY1" fmla="*/ 6858000 h 6858000"/>
              <a:gd name="connsiteX2" fmla="*/ 0 w 7551955"/>
              <a:gd name="connsiteY2" fmla="*/ 0 h 6858000"/>
              <a:gd name="connsiteX3" fmla="*/ 7505795 w 7551955"/>
              <a:gd name="connsiteY3" fmla="*/ 0 h 6858000"/>
              <a:gd name="connsiteX4" fmla="*/ 7520785 w 7551955"/>
              <a:gd name="connsiteY4" fmla="*/ 379063 h 6858000"/>
              <a:gd name="connsiteX5" fmla="*/ 7433327 w 7551955"/>
              <a:gd name="connsiteY5" fmla="*/ 6803646 h 6858000"/>
              <a:gd name="connsiteX0" fmla="*/ 7430701 w 7520786"/>
              <a:gd name="connsiteY0" fmla="*/ 6858000 h 6858000"/>
              <a:gd name="connsiteX1" fmla="*/ 0 w 7520786"/>
              <a:gd name="connsiteY1" fmla="*/ 6858000 h 6858000"/>
              <a:gd name="connsiteX2" fmla="*/ 0 w 7520786"/>
              <a:gd name="connsiteY2" fmla="*/ 0 h 6858000"/>
              <a:gd name="connsiteX3" fmla="*/ 7505795 w 7520786"/>
              <a:gd name="connsiteY3" fmla="*/ 0 h 6858000"/>
              <a:gd name="connsiteX4" fmla="*/ 7520785 w 7520786"/>
              <a:gd name="connsiteY4" fmla="*/ 379063 h 6858000"/>
              <a:gd name="connsiteX5" fmla="*/ 7433327 w 7520786"/>
              <a:gd name="connsiteY5" fmla="*/ 6803646 h 6858000"/>
              <a:gd name="connsiteX6" fmla="*/ 7430701 w 7520786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520786" h="6858000">
                <a:moveTo>
                  <a:pt x="7430701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7505795" y="0"/>
                </a:lnTo>
                <a:lnTo>
                  <a:pt x="7520785" y="379063"/>
                </a:lnTo>
                <a:cubicBezTo>
                  <a:pt x="7384101" y="2164699"/>
                  <a:pt x="7521128" y="5461844"/>
                  <a:pt x="7433327" y="6803646"/>
                </a:cubicBezTo>
                <a:lnTo>
                  <a:pt x="7430701" y="6858000"/>
                </a:lnTo>
                <a:close/>
              </a:path>
            </a:pathLst>
          </a:custGeom>
          <a:solidFill>
            <a:srgbClr val="FFFF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41D7BE2F-D450-4BB9-88A4-89117A39D0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33803">
            <a:off x="6669115" y="667365"/>
            <a:ext cx="4710726" cy="233744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3222 w 1217951"/>
              <a:gd name="connsiteY0" fmla="*/ 893096 h 893096"/>
              <a:gd name="connsiteX1" fmla="*/ 815627 w 1217951"/>
              <a:gd name="connsiteY1" fmla="*/ 823182 h 893096"/>
              <a:gd name="connsiteX2" fmla="*/ 1174433 w 1217951"/>
              <a:gd name="connsiteY2" fmla="*/ 650399 h 893096"/>
              <a:gd name="connsiteX3" fmla="*/ 1173386 w 1217951"/>
              <a:gd name="connsiteY3" fmla="*/ 212820 h 893096"/>
              <a:gd name="connsiteX4" fmla="*/ 952921 w 1217951"/>
              <a:gd name="connsiteY4" fmla="*/ 42449 h 893096"/>
              <a:gd name="connsiteX5" fmla="*/ 454058 w 1217951"/>
              <a:gd name="connsiteY5" fmla="*/ 52514 h 893096"/>
              <a:gd name="connsiteX6" fmla="*/ 1906 w 1217951"/>
              <a:gd name="connsiteY6" fmla="*/ 615251 h 893096"/>
              <a:gd name="connsiteX7" fmla="*/ 540259 w 1217951"/>
              <a:gd name="connsiteY7" fmla="*/ 757269 h 893096"/>
              <a:gd name="connsiteX8" fmla="*/ 623222 w 1217951"/>
              <a:gd name="connsiteY8" fmla="*/ 893096 h 893096"/>
              <a:gd name="connsiteX0" fmla="*/ 623222 w 1220978"/>
              <a:gd name="connsiteY0" fmla="*/ 893096 h 893096"/>
              <a:gd name="connsiteX1" fmla="*/ 815627 w 1220978"/>
              <a:gd name="connsiteY1" fmla="*/ 823182 h 893096"/>
              <a:gd name="connsiteX2" fmla="*/ 1174433 w 1220978"/>
              <a:gd name="connsiteY2" fmla="*/ 650399 h 893096"/>
              <a:gd name="connsiteX3" fmla="*/ 1173386 w 1220978"/>
              <a:gd name="connsiteY3" fmla="*/ 212820 h 893096"/>
              <a:gd name="connsiteX4" fmla="*/ 952921 w 1220978"/>
              <a:gd name="connsiteY4" fmla="*/ 42449 h 893096"/>
              <a:gd name="connsiteX5" fmla="*/ 454058 w 1220978"/>
              <a:gd name="connsiteY5" fmla="*/ 52514 h 893096"/>
              <a:gd name="connsiteX6" fmla="*/ 1906 w 1220978"/>
              <a:gd name="connsiteY6" fmla="*/ 615251 h 893096"/>
              <a:gd name="connsiteX7" fmla="*/ 540259 w 1220978"/>
              <a:gd name="connsiteY7" fmla="*/ 757269 h 893096"/>
              <a:gd name="connsiteX8" fmla="*/ 623222 w 1220978"/>
              <a:gd name="connsiteY8" fmla="*/ 893096 h 893096"/>
              <a:gd name="connsiteX0" fmla="*/ 624315 w 1222071"/>
              <a:gd name="connsiteY0" fmla="*/ 871608 h 871608"/>
              <a:gd name="connsiteX1" fmla="*/ 816720 w 1222071"/>
              <a:gd name="connsiteY1" fmla="*/ 801694 h 871608"/>
              <a:gd name="connsiteX2" fmla="*/ 1175526 w 1222071"/>
              <a:gd name="connsiteY2" fmla="*/ 628911 h 871608"/>
              <a:gd name="connsiteX3" fmla="*/ 1174479 w 1222071"/>
              <a:gd name="connsiteY3" fmla="*/ 191332 h 871608"/>
              <a:gd name="connsiteX4" fmla="*/ 954014 w 1222071"/>
              <a:gd name="connsiteY4" fmla="*/ 20961 h 871608"/>
              <a:gd name="connsiteX5" fmla="*/ 455151 w 1222071"/>
              <a:gd name="connsiteY5" fmla="*/ 31026 h 871608"/>
              <a:gd name="connsiteX6" fmla="*/ 2999 w 1222071"/>
              <a:gd name="connsiteY6" fmla="*/ 593763 h 871608"/>
              <a:gd name="connsiteX7" fmla="*/ 541352 w 1222071"/>
              <a:gd name="connsiteY7" fmla="*/ 735781 h 871608"/>
              <a:gd name="connsiteX8" fmla="*/ 624315 w 1222071"/>
              <a:gd name="connsiteY8" fmla="*/ 871608 h 871608"/>
              <a:gd name="connsiteX0" fmla="*/ 624980 w 1222736"/>
              <a:gd name="connsiteY0" fmla="*/ 870777 h 870777"/>
              <a:gd name="connsiteX1" fmla="*/ 817385 w 1222736"/>
              <a:gd name="connsiteY1" fmla="*/ 800863 h 870777"/>
              <a:gd name="connsiteX2" fmla="*/ 1176191 w 1222736"/>
              <a:gd name="connsiteY2" fmla="*/ 628080 h 870777"/>
              <a:gd name="connsiteX3" fmla="*/ 1175144 w 1222736"/>
              <a:gd name="connsiteY3" fmla="*/ 190501 h 870777"/>
              <a:gd name="connsiteX4" fmla="*/ 954679 w 1222736"/>
              <a:gd name="connsiteY4" fmla="*/ 20130 h 870777"/>
              <a:gd name="connsiteX5" fmla="*/ 414382 w 1222736"/>
              <a:gd name="connsiteY5" fmla="*/ 31976 h 870777"/>
              <a:gd name="connsiteX6" fmla="*/ 3664 w 1222736"/>
              <a:gd name="connsiteY6" fmla="*/ 592932 h 870777"/>
              <a:gd name="connsiteX7" fmla="*/ 542017 w 1222736"/>
              <a:gd name="connsiteY7" fmla="*/ 734950 h 870777"/>
              <a:gd name="connsiteX8" fmla="*/ 624980 w 1222736"/>
              <a:gd name="connsiteY8" fmla="*/ 870777 h 870777"/>
              <a:gd name="connsiteX0" fmla="*/ 624943 w 1222699"/>
              <a:gd name="connsiteY0" fmla="*/ 884146 h 884146"/>
              <a:gd name="connsiteX1" fmla="*/ 817348 w 1222699"/>
              <a:gd name="connsiteY1" fmla="*/ 814232 h 884146"/>
              <a:gd name="connsiteX2" fmla="*/ 1176154 w 1222699"/>
              <a:gd name="connsiteY2" fmla="*/ 641449 h 884146"/>
              <a:gd name="connsiteX3" fmla="*/ 1175107 w 1222699"/>
              <a:gd name="connsiteY3" fmla="*/ 203870 h 884146"/>
              <a:gd name="connsiteX4" fmla="*/ 954642 w 1222699"/>
              <a:gd name="connsiteY4" fmla="*/ 33499 h 884146"/>
              <a:gd name="connsiteX5" fmla="*/ 414345 w 1222699"/>
              <a:gd name="connsiteY5" fmla="*/ 45345 h 884146"/>
              <a:gd name="connsiteX6" fmla="*/ 3627 w 1222699"/>
              <a:gd name="connsiteY6" fmla="*/ 606301 h 884146"/>
              <a:gd name="connsiteX7" fmla="*/ 541980 w 1222699"/>
              <a:gd name="connsiteY7" fmla="*/ 748319 h 884146"/>
              <a:gd name="connsiteX8" fmla="*/ 624943 w 1222699"/>
              <a:gd name="connsiteY8" fmla="*/ 884146 h 884146"/>
              <a:gd name="connsiteX0" fmla="*/ 623477 w 1218278"/>
              <a:gd name="connsiteY0" fmla="*/ 904314 h 904314"/>
              <a:gd name="connsiteX1" fmla="*/ 815882 w 1218278"/>
              <a:gd name="connsiteY1" fmla="*/ 834400 h 904314"/>
              <a:gd name="connsiteX2" fmla="*/ 1174688 w 1218278"/>
              <a:gd name="connsiteY2" fmla="*/ 661617 h 904314"/>
              <a:gd name="connsiteX3" fmla="*/ 1173641 w 1218278"/>
              <a:gd name="connsiteY3" fmla="*/ 224038 h 904314"/>
              <a:gd name="connsiteX4" fmla="*/ 951744 w 1218278"/>
              <a:gd name="connsiteY4" fmla="*/ 29185 h 904314"/>
              <a:gd name="connsiteX5" fmla="*/ 412879 w 1218278"/>
              <a:gd name="connsiteY5" fmla="*/ 65513 h 904314"/>
              <a:gd name="connsiteX6" fmla="*/ 2161 w 1218278"/>
              <a:gd name="connsiteY6" fmla="*/ 626469 h 904314"/>
              <a:gd name="connsiteX7" fmla="*/ 540514 w 1218278"/>
              <a:gd name="connsiteY7" fmla="*/ 768487 h 904314"/>
              <a:gd name="connsiteX8" fmla="*/ 623477 w 1218278"/>
              <a:gd name="connsiteY8" fmla="*/ 904314 h 904314"/>
              <a:gd name="connsiteX0" fmla="*/ 630807 w 1225608"/>
              <a:gd name="connsiteY0" fmla="*/ 904314 h 904314"/>
              <a:gd name="connsiteX1" fmla="*/ 823212 w 1225608"/>
              <a:gd name="connsiteY1" fmla="*/ 834400 h 904314"/>
              <a:gd name="connsiteX2" fmla="*/ 1182018 w 1225608"/>
              <a:gd name="connsiteY2" fmla="*/ 661617 h 904314"/>
              <a:gd name="connsiteX3" fmla="*/ 1180971 w 1225608"/>
              <a:gd name="connsiteY3" fmla="*/ 224038 h 904314"/>
              <a:gd name="connsiteX4" fmla="*/ 959074 w 1225608"/>
              <a:gd name="connsiteY4" fmla="*/ 29185 h 904314"/>
              <a:gd name="connsiteX5" fmla="*/ 420209 w 1225608"/>
              <a:gd name="connsiteY5" fmla="*/ 65513 h 904314"/>
              <a:gd name="connsiteX6" fmla="*/ 9491 w 1225608"/>
              <a:gd name="connsiteY6" fmla="*/ 626469 h 904314"/>
              <a:gd name="connsiteX7" fmla="*/ 547844 w 1225608"/>
              <a:gd name="connsiteY7" fmla="*/ 768487 h 904314"/>
              <a:gd name="connsiteX8" fmla="*/ 630807 w 1225608"/>
              <a:gd name="connsiteY8" fmla="*/ 904314 h 904314"/>
              <a:gd name="connsiteX0" fmla="*/ 631450 w 1226251"/>
              <a:gd name="connsiteY0" fmla="*/ 896948 h 896948"/>
              <a:gd name="connsiteX1" fmla="*/ 823855 w 1226251"/>
              <a:gd name="connsiteY1" fmla="*/ 827034 h 896948"/>
              <a:gd name="connsiteX2" fmla="*/ 1182661 w 1226251"/>
              <a:gd name="connsiteY2" fmla="*/ 654251 h 896948"/>
              <a:gd name="connsiteX3" fmla="*/ 1181614 w 1226251"/>
              <a:gd name="connsiteY3" fmla="*/ 216672 h 896948"/>
              <a:gd name="connsiteX4" fmla="*/ 959717 w 1226251"/>
              <a:gd name="connsiteY4" fmla="*/ 21819 h 896948"/>
              <a:gd name="connsiteX5" fmla="*/ 420852 w 1226251"/>
              <a:gd name="connsiteY5" fmla="*/ 58147 h 896948"/>
              <a:gd name="connsiteX6" fmla="*/ 10134 w 1226251"/>
              <a:gd name="connsiteY6" fmla="*/ 619103 h 896948"/>
              <a:gd name="connsiteX7" fmla="*/ 548487 w 1226251"/>
              <a:gd name="connsiteY7" fmla="*/ 761121 h 896948"/>
              <a:gd name="connsiteX8" fmla="*/ 631450 w 1226251"/>
              <a:gd name="connsiteY8" fmla="*/ 896948 h 896948"/>
              <a:gd name="connsiteX0" fmla="*/ 631450 w 1240153"/>
              <a:gd name="connsiteY0" fmla="*/ 896948 h 896948"/>
              <a:gd name="connsiteX1" fmla="*/ 823855 w 1240153"/>
              <a:gd name="connsiteY1" fmla="*/ 827034 h 896948"/>
              <a:gd name="connsiteX2" fmla="*/ 1182661 w 1240153"/>
              <a:gd name="connsiteY2" fmla="*/ 654251 h 896948"/>
              <a:gd name="connsiteX3" fmla="*/ 1217456 w 1240153"/>
              <a:gd name="connsiteY3" fmla="*/ 220742 h 896948"/>
              <a:gd name="connsiteX4" fmla="*/ 959717 w 1240153"/>
              <a:gd name="connsiteY4" fmla="*/ 21819 h 896948"/>
              <a:gd name="connsiteX5" fmla="*/ 420852 w 1240153"/>
              <a:gd name="connsiteY5" fmla="*/ 58147 h 896948"/>
              <a:gd name="connsiteX6" fmla="*/ 10134 w 1240153"/>
              <a:gd name="connsiteY6" fmla="*/ 619103 h 896948"/>
              <a:gd name="connsiteX7" fmla="*/ 548487 w 1240153"/>
              <a:gd name="connsiteY7" fmla="*/ 761121 h 896948"/>
              <a:gd name="connsiteX8" fmla="*/ 631450 w 1240153"/>
              <a:gd name="connsiteY8" fmla="*/ 896948 h 896948"/>
              <a:gd name="connsiteX0" fmla="*/ 631450 w 1262945"/>
              <a:gd name="connsiteY0" fmla="*/ 896948 h 896948"/>
              <a:gd name="connsiteX1" fmla="*/ 823855 w 1262945"/>
              <a:gd name="connsiteY1" fmla="*/ 827034 h 896948"/>
              <a:gd name="connsiteX2" fmla="*/ 1182661 w 1262945"/>
              <a:gd name="connsiteY2" fmla="*/ 654251 h 896948"/>
              <a:gd name="connsiteX3" fmla="*/ 1247134 w 1262945"/>
              <a:gd name="connsiteY3" fmla="*/ 220869 h 896948"/>
              <a:gd name="connsiteX4" fmla="*/ 959717 w 1262945"/>
              <a:gd name="connsiteY4" fmla="*/ 21819 h 896948"/>
              <a:gd name="connsiteX5" fmla="*/ 420852 w 1262945"/>
              <a:gd name="connsiteY5" fmla="*/ 58147 h 896948"/>
              <a:gd name="connsiteX6" fmla="*/ 10134 w 1262945"/>
              <a:gd name="connsiteY6" fmla="*/ 619103 h 896948"/>
              <a:gd name="connsiteX7" fmla="*/ 548487 w 1262945"/>
              <a:gd name="connsiteY7" fmla="*/ 761121 h 896948"/>
              <a:gd name="connsiteX8" fmla="*/ 631450 w 1262945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8487 w 1268586"/>
              <a:gd name="connsiteY7" fmla="*/ 761121 h 896948"/>
              <a:gd name="connsiteX8" fmla="*/ 631450 w 1268586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8487 w 1268586"/>
              <a:gd name="connsiteY7" fmla="*/ 761121 h 896948"/>
              <a:gd name="connsiteX8" fmla="*/ 631450 w 1268586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3467 w 1268586"/>
              <a:gd name="connsiteY7" fmla="*/ 776764 h 896948"/>
              <a:gd name="connsiteX8" fmla="*/ 631450 w 1268586"/>
              <a:gd name="connsiteY8" fmla="*/ 896948 h 896948"/>
              <a:gd name="connsiteX0" fmla="*/ 613559 w 1250695"/>
              <a:gd name="connsiteY0" fmla="*/ 904135 h 904135"/>
              <a:gd name="connsiteX1" fmla="*/ 805964 w 1250695"/>
              <a:gd name="connsiteY1" fmla="*/ 834221 h 904135"/>
              <a:gd name="connsiteX2" fmla="*/ 1182405 w 1250695"/>
              <a:gd name="connsiteY2" fmla="*/ 658576 h 904135"/>
              <a:gd name="connsiteX3" fmla="*/ 1229243 w 1250695"/>
              <a:gd name="connsiteY3" fmla="*/ 228056 h 904135"/>
              <a:gd name="connsiteX4" fmla="*/ 941826 w 1250695"/>
              <a:gd name="connsiteY4" fmla="*/ 29006 h 904135"/>
              <a:gd name="connsiteX5" fmla="*/ 402961 w 1250695"/>
              <a:gd name="connsiteY5" fmla="*/ 65334 h 904135"/>
              <a:gd name="connsiteX6" fmla="*/ 9878 w 1250695"/>
              <a:gd name="connsiteY6" fmla="*/ 623429 h 904135"/>
              <a:gd name="connsiteX7" fmla="*/ 525576 w 1250695"/>
              <a:gd name="connsiteY7" fmla="*/ 783951 h 904135"/>
              <a:gd name="connsiteX8" fmla="*/ 613559 w 1250695"/>
              <a:gd name="connsiteY8" fmla="*/ 904135 h 904135"/>
              <a:gd name="connsiteX0" fmla="*/ 606265 w 1243401"/>
              <a:gd name="connsiteY0" fmla="*/ 904135 h 904135"/>
              <a:gd name="connsiteX1" fmla="*/ 798670 w 1243401"/>
              <a:gd name="connsiteY1" fmla="*/ 834221 h 904135"/>
              <a:gd name="connsiteX2" fmla="*/ 1175111 w 1243401"/>
              <a:gd name="connsiteY2" fmla="*/ 658576 h 904135"/>
              <a:gd name="connsiteX3" fmla="*/ 1221949 w 1243401"/>
              <a:gd name="connsiteY3" fmla="*/ 228056 h 904135"/>
              <a:gd name="connsiteX4" fmla="*/ 934532 w 1243401"/>
              <a:gd name="connsiteY4" fmla="*/ 29006 h 904135"/>
              <a:gd name="connsiteX5" fmla="*/ 395667 w 1243401"/>
              <a:gd name="connsiteY5" fmla="*/ 65334 h 904135"/>
              <a:gd name="connsiteX6" fmla="*/ 2584 w 1243401"/>
              <a:gd name="connsiteY6" fmla="*/ 623429 h 904135"/>
              <a:gd name="connsiteX7" fmla="*/ 518282 w 1243401"/>
              <a:gd name="connsiteY7" fmla="*/ 783951 h 904135"/>
              <a:gd name="connsiteX8" fmla="*/ 606265 w 1243401"/>
              <a:gd name="connsiteY8" fmla="*/ 904135 h 904135"/>
              <a:gd name="connsiteX0" fmla="*/ 606265 w 1243401"/>
              <a:gd name="connsiteY0" fmla="*/ 904135 h 904135"/>
              <a:gd name="connsiteX1" fmla="*/ 798670 w 1243401"/>
              <a:gd name="connsiteY1" fmla="*/ 834221 h 904135"/>
              <a:gd name="connsiteX2" fmla="*/ 1175111 w 1243401"/>
              <a:gd name="connsiteY2" fmla="*/ 658576 h 904135"/>
              <a:gd name="connsiteX3" fmla="*/ 1221949 w 1243401"/>
              <a:gd name="connsiteY3" fmla="*/ 228056 h 904135"/>
              <a:gd name="connsiteX4" fmla="*/ 934532 w 1243401"/>
              <a:gd name="connsiteY4" fmla="*/ 29006 h 904135"/>
              <a:gd name="connsiteX5" fmla="*/ 395667 w 1243401"/>
              <a:gd name="connsiteY5" fmla="*/ 65334 h 904135"/>
              <a:gd name="connsiteX6" fmla="*/ 2584 w 1243401"/>
              <a:gd name="connsiteY6" fmla="*/ 623429 h 904135"/>
              <a:gd name="connsiteX7" fmla="*/ 518282 w 1243401"/>
              <a:gd name="connsiteY7" fmla="*/ 783951 h 904135"/>
              <a:gd name="connsiteX8" fmla="*/ 606265 w 1243401"/>
              <a:gd name="connsiteY8" fmla="*/ 904135 h 904135"/>
              <a:gd name="connsiteX0" fmla="*/ 606377 w 1243513"/>
              <a:gd name="connsiteY0" fmla="*/ 899488 h 899488"/>
              <a:gd name="connsiteX1" fmla="*/ 798782 w 1243513"/>
              <a:gd name="connsiteY1" fmla="*/ 829574 h 899488"/>
              <a:gd name="connsiteX2" fmla="*/ 1175223 w 1243513"/>
              <a:gd name="connsiteY2" fmla="*/ 653929 h 899488"/>
              <a:gd name="connsiteX3" fmla="*/ 1222061 w 1243513"/>
              <a:gd name="connsiteY3" fmla="*/ 223409 h 899488"/>
              <a:gd name="connsiteX4" fmla="*/ 934644 w 1243513"/>
              <a:gd name="connsiteY4" fmla="*/ 24359 h 899488"/>
              <a:gd name="connsiteX5" fmla="*/ 395779 w 1243513"/>
              <a:gd name="connsiteY5" fmla="*/ 60687 h 899488"/>
              <a:gd name="connsiteX6" fmla="*/ 2696 w 1243513"/>
              <a:gd name="connsiteY6" fmla="*/ 618782 h 899488"/>
              <a:gd name="connsiteX7" fmla="*/ 518394 w 1243513"/>
              <a:gd name="connsiteY7" fmla="*/ 779304 h 899488"/>
              <a:gd name="connsiteX8" fmla="*/ 606377 w 1243513"/>
              <a:gd name="connsiteY8" fmla="*/ 899488 h 899488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8394 w 1243513"/>
              <a:gd name="connsiteY7" fmla="*/ 779304 h 917993"/>
              <a:gd name="connsiteX8" fmla="*/ 583723 w 1243513"/>
              <a:gd name="connsiteY8" fmla="*/ 917993 h 917993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9825 w 1243513"/>
              <a:gd name="connsiteY7" fmla="*/ 803786 h 917993"/>
              <a:gd name="connsiteX8" fmla="*/ 583723 w 1243513"/>
              <a:gd name="connsiteY8" fmla="*/ 917993 h 917993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9825 w 1243513"/>
              <a:gd name="connsiteY7" fmla="*/ 803786 h 917993"/>
              <a:gd name="connsiteX8" fmla="*/ 583723 w 1243513"/>
              <a:gd name="connsiteY8" fmla="*/ 917993 h 917993"/>
              <a:gd name="connsiteX0" fmla="*/ 583723 w 1232641"/>
              <a:gd name="connsiteY0" fmla="*/ 917993 h 917993"/>
              <a:gd name="connsiteX1" fmla="*/ 798782 w 1232641"/>
              <a:gd name="connsiteY1" fmla="*/ 829574 h 917993"/>
              <a:gd name="connsiteX2" fmla="*/ 1134836 w 1232641"/>
              <a:gd name="connsiteY2" fmla="*/ 659403 h 917993"/>
              <a:gd name="connsiteX3" fmla="*/ 1222061 w 1232641"/>
              <a:gd name="connsiteY3" fmla="*/ 223409 h 917993"/>
              <a:gd name="connsiteX4" fmla="*/ 934644 w 1232641"/>
              <a:gd name="connsiteY4" fmla="*/ 24359 h 917993"/>
              <a:gd name="connsiteX5" fmla="*/ 395779 w 1232641"/>
              <a:gd name="connsiteY5" fmla="*/ 60687 h 917993"/>
              <a:gd name="connsiteX6" fmla="*/ 2696 w 1232641"/>
              <a:gd name="connsiteY6" fmla="*/ 618782 h 917993"/>
              <a:gd name="connsiteX7" fmla="*/ 519825 w 1232641"/>
              <a:gd name="connsiteY7" fmla="*/ 803786 h 917993"/>
              <a:gd name="connsiteX8" fmla="*/ 583723 w 1232641"/>
              <a:gd name="connsiteY8" fmla="*/ 917993 h 917993"/>
              <a:gd name="connsiteX0" fmla="*/ 583723 w 1187264"/>
              <a:gd name="connsiteY0" fmla="*/ 917993 h 917993"/>
              <a:gd name="connsiteX1" fmla="*/ 798782 w 1187264"/>
              <a:gd name="connsiteY1" fmla="*/ 829574 h 917993"/>
              <a:gd name="connsiteX2" fmla="*/ 1134836 w 1187264"/>
              <a:gd name="connsiteY2" fmla="*/ 659403 h 917993"/>
              <a:gd name="connsiteX3" fmla="*/ 1166273 w 1187264"/>
              <a:gd name="connsiteY3" fmla="*/ 220655 h 917993"/>
              <a:gd name="connsiteX4" fmla="*/ 934644 w 1187264"/>
              <a:gd name="connsiteY4" fmla="*/ 24359 h 917993"/>
              <a:gd name="connsiteX5" fmla="*/ 395779 w 1187264"/>
              <a:gd name="connsiteY5" fmla="*/ 60687 h 917993"/>
              <a:gd name="connsiteX6" fmla="*/ 2696 w 1187264"/>
              <a:gd name="connsiteY6" fmla="*/ 618782 h 917993"/>
              <a:gd name="connsiteX7" fmla="*/ 519825 w 1187264"/>
              <a:gd name="connsiteY7" fmla="*/ 803786 h 917993"/>
              <a:gd name="connsiteX8" fmla="*/ 583723 w 1187264"/>
              <a:gd name="connsiteY8" fmla="*/ 917993 h 917993"/>
              <a:gd name="connsiteX0" fmla="*/ 583723 w 1177003"/>
              <a:gd name="connsiteY0" fmla="*/ 917993 h 917993"/>
              <a:gd name="connsiteX1" fmla="*/ 798782 w 1177003"/>
              <a:gd name="connsiteY1" fmla="*/ 829574 h 917993"/>
              <a:gd name="connsiteX2" fmla="*/ 1103676 w 1177003"/>
              <a:gd name="connsiteY2" fmla="*/ 637838 h 917993"/>
              <a:gd name="connsiteX3" fmla="*/ 1166273 w 1177003"/>
              <a:gd name="connsiteY3" fmla="*/ 220655 h 917993"/>
              <a:gd name="connsiteX4" fmla="*/ 934644 w 1177003"/>
              <a:gd name="connsiteY4" fmla="*/ 24359 h 917993"/>
              <a:gd name="connsiteX5" fmla="*/ 395779 w 1177003"/>
              <a:gd name="connsiteY5" fmla="*/ 60687 h 917993"/>
              <a:gd name="connsiteX6" fmla="*/ 2696 w 1177003"/>
              <a:gd name="connsiteY6" fmla="*/ 618782 h 917993"/>
              <a:gd name="connsiteX7" fmla="*/ 519825 w 1177003"/>
              <a:gd name="connsiteY7" fmla="*/ 803786 h 917993"/>
              <a:gd name="connsiteX8" fmla="*/ 583723 w 1177003"/>
              <a:gd name="connsiteY8" fmla="*/ 917993 h 917993"/>
              <a:gd name="connsiteX0" fmla="*/ 583613 w 1176817"/>
              <a:gd name="connsiteY0" fmla="*/ 914581 h 914581"/>
              <a:gd name="connsiteX1" fmla="*/ 798672 w 1176817"/>
              <a:gd name="connsiteY1" fmla="*/ 826162 h 914581"/>
              <a:gd name="connsiteX2" fmla="*/ 1103566 w 1176817"/>
              <a:gd name="connsiteY2" fmla="*/ 634426 h 914581"/>
              <a:gd name="connsiteX3" fmla="*/ 1166163 w 1176817"/>
              <a:gd name="connsiteY3" fmla="*/ 217243 h 914581"/>
              <a:gd name="connsiteX4" fmla="*/ 935607 w 1176817"/>
              <a:gd name="connsiteY4" fmla="*/ 36274 h 914581"/>
              <a:gd name="connsiteX5" fmla="*/ 395669 w 1176817"/>
              <a:gd name="connsiteY5" fmla="*/ 57275 h 914581"/>
              <a:gd name="connsiteX6" fmla="*/ 2586 w 1176817"/>
              <a:gd name="connsiteY6" fmla="*/ 615370 h 914581"/>
              <a:gd name="connsiteX7" fmla="*/ 519715 w 1176817"/>
              <a:gd name="connsiteY7" fmla="*/ 800374 h 914581"/>
              <a:gd name="connsiteX8" fmla="*/ 583613 w 1176817"/>
              <a:gd name="connsiteY8" fmla="*/ 914581 h 914581"/>
              <a:gd name="connsiteX0" fmla="*/ 583613 w 1176817"/>
              <a:gd name="connsiteY0" fmla="*/ 914581 h 914581"/>
              <a:gd name="connsiteX1" fmla="*/ 798672 w 1176817"/>
              <a:gd name="connsiteY1" fmla="*/ 826162 h 914581"/>
              <a:gd name="connsiteX2" fmla="*/ 1103566 w 1176817"/>
              <a:gd name="connsiteY2" fmla="*/ 634426 h 914581"/>
              <a:gd name="connsiteX3" fmla="*/ 1166163 w 1176817"/>
              <a:gd name="connsiteY3" fmla="*/ 217243 h 914581"/>
              <a:gd name="connsiteX4" fmla="*/ 935607 w 1176817"/>
              <a:gd name="connsiteY4" fmla="*/ 36274 h 914581"/>
              <a:gd name="connsiteX5" fmla="*/ 395669 w 1176817"/>
              <a:gd name="connsiteY5" fmla="*/ 57275 h 914581"/>
              <a:gd name="connsiteX6" fmla="*/ 2586 w 1176817"/>
              <a:gd name="connsiteY6" fmla="*/ 615370 h 914581"/>
              <a:gd name="connsiteX7" fmla="*/ 519715 w 1176817"/>
              <a:gd name="connsiteY7" fmla="*/ 800374 h 914581"/>
              <a:gd name="connsiteX8" fmla="*/ 583613 w 1176817"/>
              <a:gd name="connsiteY8" fmla="*/ 914581 h 914581"/>
              <a:gd name="connsiteX0" fmla="*/ 583729 w 1176933"/>
              <a:gd name="connsiteY0" fmla="*/ 903086 h 903086"/>
              <a:gd name="connsiteX1" fmla="*/ 798788 w 1176933"/>
              <a:gd name="connsiteY1" fmla="*/ 814667 h 903086"/>
              <a:gd name="connsiteX2" fmla="*/ 1103682 w 1176933"/>
              <a:gd name="connsiteY2" fmla="*/ 622931 h 903086"/>
              <a:gd name="connsiteX3" fmla="*/ 1166279 w 1176933"/>
              <a:gd name="connsiteY3" fmla="*/ 205748 h 903086"/>
              <a:gd name="connsiteX4" fmla="*/ 935723 w 1176933"/>
              <a:gd name="connsiteY4" fmla="*/ 24779 h 903086"/>
              <a:gd name="connsiteX5" fmla="*/ 395785 w 1176933"/>
              <a:gd name="connsiteY5" fmla="*/ 45780 h 903086"/>
              <a:gd name="connsiteX6" fmla="*/ 2702 w 1176933"/>
              <a:gd name="connsiteY6" fmla="*/ 603875 h 903086"/>
              <a:gd name="connsiteX7" fmla="*/ 519831 w 1176933"/>
              <a:gd name="connsiteY7" fmla="*/ 788879 h 903086"/>
              <a:gd name="connsiteX8" fmla="*/ 583729 w 1176933"/>
              <a:gd name="connsiteY8" fmla="*/ 903086 h 903086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7 w 1144041"/>
              <a:gd name="connsiteY0" fmla="*/ 905437 h 905437"/>
              <a:gd name="connsiteX1" fmla="*/ 765896 w 1144041"/>
              <a:gd name="connsiteY1" fmla="*/ 817018 h 905437"/>
              <a:gd name="connsiteX2" fmla="*/ 1070790 w 1144041"/>
              <a:gd name="connsiteY2" fmla="*/ 625282 h 905437"/>
              <a:gd name="connsiteX3" fmla="*/ 1133387 w 1144041"/>
              <a:gd name="connsiteY3" fmla="*/ 208099 h 905437"/>
              <a:gd name="connsiteX4" fmla="*/ 902831 w 1144041"/>
              <a:gd name="connsiteY4" fmla="*/ 27130 h 905437"/>
              <a:gd name="connsiteX5" fmla="*/ 362893 w 1144041"/>
              <a:gd name="connsiteY5" fmla="*/ 48131 h 905437"/>
              <a:gd name="connsiteX6" fmla="*/ 2854 w 1144041"/>
              <a:gd name="connsiteY6" fmla="*/ 601748 h 905437"/>
              <a:gd name="connsiteX7" fmla="*/ 486939 w 1144041"/>
              <a:gd name="connsiteY7" fmla="*/ 791230 h 905437"/>
              <a:gd name="connsiteX8" fmla="*/ 550837 w 1144041"/>
              <a:gd name="connsiteY8" fmla="*/ 905437 h 90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41" h="905437">
                <a:moveTo>
                  <a:pt x="550837" y="905437"/>
                </a:moveTo>
                <a:cubicBezTo>
                  <a:pt x="625126" y="903802"/>
                  <a:pt x="679237" y="863710"/>
                  <a:pt x="765896" y="817018"/>
                </a:cubicBezTo>
                <a:cubicBezTo>
                  <a:pt x="852555" y="770326"/>
                  <a:pt x="1009542" y="726768"/>
                  <a:pt x="1070790" y="625282"/>
                </a:cubicBezTo>
                <a:cubicBezTo>
                  <a:pt x="1132038" y="523796"/>
                  <a:pt x="1161380" y="307791"/>
                  <a:pt x="1133387" y="208099"/>
                </a:cubicBezTo>
                <a:cubicBezTo>
                  <a:pt x="1105394" y="108407"/>
                  <a:pt x="1022719" y="53848"/>
                  <a:pt x="902831" y="27130"/>
                </a:cubicBezTo>
                <a:cubicBezTo>
                  <a:pt x="782943" y="412"/>
                  <a:pt x="513213" y="-25440"/>
                  <a:pt x="362893" y="48131"/>
                </a:cubicBezTo>
                <a:cubicBezTo>
                  <a:pt x="212573" y="121702"/>
                  <a:pt x="-28964" y="168558"/>
                  <a:pt x="2854" y="601748"/>
                </a:cubicBezTo>
                <a:cubicBezTo>
                  <a:pt x="40207" y="875873"/>
                  <a:pt x="350499" y="788031"/>
                  <a:pt x="486939" y="791230"/>
                </a:cubicBezTo>
                <a:cubicBezTo>
                  <a:pt x="640409" y="814584"/>
                  <a:pt x="550837" y="905437"/>
                  <a:pt x="550837" y="905437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085" name="Freeform: Shape 3084">
            <a:extLst>
              <a:ext uri="{FF2B5EF4-FFF2-40B4-BE49-F238E27FC236}">
                <a16:creationId xmlns:a16="http://schemas.microsoft.com/office/drawing/2014/main" id="{4FB6307F-6A94-41F5-B00A-92BE5D3C7D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33803">
            <a:off x="6738158" y="624106"/>
            <a:ext cx="4710726" cy="233744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8618 w 1248446"/>
              <a:gd name="connsiteY0" fmla="*/ 873038 h 873038"/>
              <a:gd name="connsiteX1" fmla="*/ 821023 w 1248446"/>
              <a:gd name="connsiteY1" fmla="*/ 803124 h 873038"/>
              <a:gd name="connsiteX2" fmla="*/ 1179829 w 1248446"/>
              <a:gd name="connsiteY2" fmla="*/ 630341 h 873038"/>
              <a:gd name="connsiteX3" fmla="*/ 1178782 w 1248446"/>
              <a:gd name="connsiteY3" fmla="*/ 192762 h 873038"/>
              <a:gd name="connsiteX4" fmla="*/ 459454 w 1248446"/>
              <a:gd name="connsiteY4" fmla="*/ 32456 h 873038"/>
              <a:gd name="connsiteX5" fmla="*/ 7302 w 1248446"/>
              <a:gd name="connsiteY5" fmla="*/ 595193 h 873038"/>
              <a:gd name="connsiteX6" fmla="*/ 545655 w 1248446"/>
              <a:gd name="connsiteY6" fmla="*/ 737211 h 873038"/>
              <a:gd name="connsiteX7" fmla="*/ 628618 w 1248446"/>
              <a:gd name="connsiteY7" fmla="*/ 873038 h 873038"/>
              <a:gd name="connsiteX0" fmla="*/ 623222 w 1217951"/>
              <a:gd name="connsiteY0" fmla="*/ 893096 h 893096"/>
              <a:gd name="connsiteX1" fmla="*/ 815627 w 1217951"/>
              <a:gd name="connsiteY1" fmla="*/ 823182 h 893096"/>
              <a:gd name="connsiteX2" fmla="*/ 1174433 w 1217951"/>
              <a:gd name="connsiteY2" fmla="*/ 650399 h 893096"/>
              <a:gd name="connsiteX3" fmla="*/ 1173386 w 1217951"/>
              <a:gd name="connsiteY3" fmla="*/ 212820 h 893096"/>
              <a:gd name="connsiteX4" fmla="*/ 952921 w 1217951"/>
              <a:gd name="connsiteY4" fmla="*/ 42449 h 893096"/>
              <a:gd name="connsiteX5" fmla="*/ 454058 w 1217951"/>
              <a:gd name="connsiteY5" fmla="*/ 52514 h 893096"/>
              <a:gd name="connsiteX6" fmla="*/ 1906 w 1217951"/>
              <a:gd name="connsiteY6" fmla="*/ 615251 h 893096"/>
              <a:gd name="connsiteX7" fmla="*/ 540259 w 1217951"/>
              <a:gd name="connsiteY7" fmla="*/ 757269 h 893096"/>
              <a:gd name="connsiteX8" fmla="*/ 623222 w 1217951"/>
              <a:gd name="connsiteY8" fmla="*/ 893096 h 893096"/>
              <a:gd name="connsiteX0" fmla="*/ 623222 w 1220978"/>
              <a:gd name="connsiteY0" fmla="*/ 893096 h 893096"/>
              <a:gd name="connsiteX1" fmla="*/ 815627 w 1220978"/>
              <a:gd name="connsiteY1" fmla="*/ 823182 h 893096"/>
              <a:gd name="connsiteX2" fmla="*/ 1174433 w 1220978"/>
              <a:gd name="connsiteY2" fmla="*/ 650399 h 893096"/>
              <a:gd name="connsiteX3" fmla="*/ 1173386 w 1220978"/>
              <a:gd name="connsiteY3" fmla="*/ 212820 h 893096"/>
              <a:gd name="connsiteX4" fmla="*/ 952921 w 1220978"/>
              <a:gd name="connsiteY4" fmla="*/ 42449 h 893096"/>
              <a:gd name="connsiteX5" fmla="*/ 454058 w 1220978"/>
              <a:gd name="connsiteY5" fmla="*/ 52514 h 893096"/>
              <a:gd name="connsiteX6" fmla="*/ 1906 w 1220978"/>
              <a:gd name="connsiteY6" fmla="*/ 615251 h 893096"/>
              <a:gd name="connsiteX7" fmla="*/ 540259 w 1220978"/>
              <a:gd name="connsiteY7" fmla="*/ 757269 h 893096"/>
              <a:gd name="connsiteX8" fmla="*/ 623222 w 1220978"/>
              <a:gd name="connsiteY8" fmla="*/ 893096 h 893096"/>
              <a:gd name="connsiteX0" fmla="*/ 624315 w 1222071"/>
              <a:gd name="connsiteY0" fmla="*/ 871608 h 871608"/>
              <a:gd name="connsiteX1" fmla="*/ 816720 w 1222071"/>
              <a:gd name="connsiteY1" fmla="*/ 801694 h 871608"/>
              <a:gd name="connsiteX2" fmla="*/ 1175526 w 1222071"/>
              <a:gd name="connsiteY2" fmla="*/ 628911 h 871608"/>
              <a:gd name="connsiteX3" fmla="*/ 1174479 w 1222071"/>
              <a:gd name="connsiteY3" fmla="*/ 191332 h 871608"/>
              <a:gd name="connsiteX4" fmla="*/ 954014 w 1222071"/>
              <a:gd name="connsiteY4" fmla="*/ 20961 h 871608"/>
              <a:gd name="connsiteX5" fmla="*/ 455151 w 1222071"/>
              <a:gd name="connsiteY5" fmla="*/ 31026 h 871608"/>
              <a:gd name="connsiteX6" fmla="*/ 2999 w 1222071"/>
              <a:gd name="connsiteY6" fmla="*/ 593763 h 871608"/>
              <a:gd name="connsiteX7" fmla="*/ 541352 w 1222071"/>
              <a:gd name="connsiteY7" fmla="*/ 735781 h 871608"/>
              <a:gd name="connsiteX8" fmla="*/ 624315 w 1222071"/>
              <a:gd name="connsiteY8" fmla="*/ 871608 h 871608"/>
              <a:gd name="connsiteX0" fmla="*/ 624980 w 1222736"/>
              <a:gd name="connsiteY0" fmla="*/ 870777 h 870777"/>
              <a:gd name="connsiteX1" fmla="*/ 817385 w 1222736"/>
              <a:gd name="connsiteY1" fmla="*/ 800863 h 870777"/>
              <a:gd name="connsiteX2" fmla="*/ 1176191 w 1222736"/>
              <a:gd name="connsiteY2" fmla="*/ 628080 h 870777"/>
              <a:gd name="connsiteX3" fmla="*/ 1175144 w 1222736"/>
              <a:gd name="connsiteY3" fmla="*/ 190501 h 870777"/>
              <a:gd name="connsiteX4" fmla="*/ 954679 w 1222736"/>
              <a:gd name="connsiteY4" fmla="*/ 20130 h 870777"/>
              <a:gd name="connsiteX5" fmla="*/ 414382 w 1222736"/>
              <a:gd name="connsiteY5" fmla="*/ 31976 h 870777"/>
              <a:gd name="connsiteX6" fmla="*/ 3664 w 1222736"/>
              <a:gd name="connsiteY6" fmla="*/ 592932 h 870777"/>
              <a:gd name="connsiteX7" fmla="*/ 542017 w 1222736"/>
              <a:gd name="connsiteY7" fmla="*/ 734950 h 870777"/>
              <a:gd name="connsiteX8" fmla="*/ 624980 w 1222736"/>
              <a:gd name="connsiteY8" fmla="*/ 870777 h 870777"/>
              <a:gd name="connsiteX0" fmla="*/ 624943 w 1222699"/>
              <a:gd name="connsiteY0" fmla="*/ 884146 h 884146"/>
              <a:gd name="connsiteX1" fmla="*/ 817348 w 1222699"/>
              <a:gd name="connsiteY1" fmla="*/ 814232 h 884146"/>
              <a:gd name="connsiteX2" fmla="*/ 1176154 w 1222699"/>
              <a:gd name="connsiteY2" fmla="*/ 641449 h 884146"/>
              <a:gd name="connsiteX3" fmla="*/ 1175107 w 1222699"/>
              <a:gd name="connsiteY3" fmla="*/ 203870 h 884146"/>
              <a:gd name="connsiteX4" fmla="*/ 954642 w 1222699"/>
              <a:gd name="connsiteY4" fmla="*/ 33499 h 884146"/>
              <a:gd name="connsiteX5" fmla="*/ 414345 w 1222699"/>
              <a:gd name="connsiteY5" fmla="*/ 45345 h 884146"/>
              <a:gd name="connsiteX6" fmla="*/ 3627 w 1222699"/>
              <a:gd name="connsiteY6" fmla="*/ 606301 h 884146"/>
              <a:gd name="connsiteX7" fmla="*/ 541980 w 1222699"/>
              <a:gd name="connsiteY7" fmla="*/ 748319 h 884146"/>
              <a:gd name="connsiteX8" fmla="*/ 624943 w 1222699"/>
              <a:gd name="connsiteY8" fmla="*/ 884146 h 884146"/>
              <a:gd name="connsiteX0" fmla="*/ 623477 w 1218278"/>
              <a:gd name="connsiteY0" fmla="*/ 904314 h 904314"/>
              <a:gd name="connsiteX1" fmla="*/ 815882 w 1218278"/>
              <a:gd name="connsiteY1" fmla="*/ 834400 h 904314"/>
              <a:gd name="connsiteX2" fmla="*/ 1174688 w 1218278"/>
              <a:gd name="connsiteY2" fmla="*/ 661617 h 904314"/>
              <a:gd name="connsiteX3" fmla="*/ 1173641 w 1218278"/>
              <a:gd name="connsiteY3" fmla="*/ 224038 h 904314"/>
              <a:gd name="connsiteX4" fmla="*/ 951744 w 1218278"/>
              <a:gd name="connsiteY4" fmla="*/ 29185 h 904314"/>
              <a:gd name="connsiteX5" fmla="*/ 412879 w 1218278"/>
              <a:gd name="connsiteY5" fmla="*/ 65513 h 904314"/>
              <a:gd name="connsiteX6" fmla="*/ 2161 w 1218278"/>
              <a:gd name="connsiteY6" fmla="*/ 626469 h 904314"/>
              <a:gd name="connsiteX7" fmla="*/ 540514 w 1218278"/>
              <a:gd name="connsiteY7" fmla="*/ 768487 h 904314"/>
              <a:gd name="connsiteX8" fmla="*/ 623477 w 1218278"/>
              <a:gd name="connsiteY8" fmla="*/ 904314 h 904314"/>
              <a:gd name="connsiteX0" fmla="*/ 630807 w 1225608"/>
              <a:gd name="connsiteY0" fmla="*/ 904314 h 904314"/>
              <a:gd name="connsiteX1" fmla="*/ 823212 w 1225608"/>
              <a:gd name="connsiteY1" fmla="*/ 834400 h 904314"/>
              <a:gd name="connsiteX2" fmla="*/ 1182018 w 1225608"/>
              <a:gd name="connsiteY2" fmla="*/ 661617 h 904314"/>
              <a:gd name="connsiteX3" fmla="*/ 1180971 w 1225608"/>
              <a:gd name="connsiteY3" fmla="*/ 224038 h 904314"/>
              <a:gd name="connsiteX4" fmla="*/ 959074 w 1225608"/>
              <a:gd name="connsiteY4" fmla="*/ 29185 h 904314"/>
              <a:gd name="connsiteX5" fmla="*/ 420209 w 1225608"/>
              <a:gd name="connsiteY5" fmla="*/ 65513 h 904314"/>
              <a:gd name="connsiteX6" fmla="*/ 9491 w 1225608"/>
              <a:gd name="connsiteY6" fmla="*/ 626469 h 904314"/>
              <a:gd name="connsiteX7" fmla="*/ 547844 w 1225608"/>
              <a:gd name="connsiteY7" fmla="*/ 768487 h 904314"/>
              <a:gd name="connsiteX8" fmla="*/ 630807 w 1225608"/>
              <a:gd name="connsiteY8" fmla="*/ 904314 h 904314"/>
              <a:gd name="connsiteX0" fmla="*/ 631450 w 1226251"/>
              <a:gd name="connsiteY0" fmla="*/ 896948 h 896948"/>
              <a:gd name="connsiteX1" fmla="*/ 823855 w 1226251"/>
              <a:gd name="connsiteY1" fmla="*/ 827034 h 896948"/>
              <a:gd name="connsiteX2" fmla="*/ 1182661 w 1226251"/>
              <a:gd name="connsiteY2" fmla="*/ 654251 h 896948"/>
              <a:gd name="connsiteX3" fmla="*/ 1181614 w 1226251"/>
              <a:gd name="connsiteY3" fmla="*/ 216672 h 896948"/>
              <a:gd name="connsiteX4" fmla="*/ 959717 w 1226251"/>
              <a:gd name="connsiteY4" fmla="*/ 21819 h 896948"/>
              <a:gd name="connsiteX5" fmla="*/ 420852 w 1226251"/>
              <a:gd name="connsiteY5" fmla="*/ 58147 h 896948"/>
              <a:gd name="connsiteX6" fmla="*/ 10134 w 1226251"/>
              <a:gd name="connsiteY6" fmla="*/ 619103 h 896948"/>
              <a:gd name="connsiteX7" fmla="*/ 548487 w 1226251"/>
              <a:gd name="connsiteY7" fmla="*/ 761121 h 896948"/>
              <a:gd name="connsiteX8" fmla="*/ 631450 w 1226251"/>
              <a:gd name="connsiteY8" fmla="*/ 896948 h 896948"/>
              <a:gd name="connsiteX0" fmla="*/ 631450 w 1240153"/>
              <a:gd name="connsiteY0" fmla="*/ 896948 h 896948"/>
              <a:gd name="connsiteX1" fmla="*/ 823855 w 1240153"/>
              <a:gd name="connsiteY1" fmla="*/ 827034 h 896948"/>
              <a:gd name="connsiteX2" fmla="*/ 1182661 w 1240153"/>
              <a:gd name="connsiteY2" fmla="*/ 654251 h 896948"/>
              <a:gd name="connsiteX3" fmla="*/ 1217456 w 1240153"/>
              <a:gd name="connsiteY3" fmla="*/ 220742 h 896948"/>
              <a:gd name="connsiteX4" fmla="*/ 959717 w 1240153"/>
              <a:gd name="connsiteY4" fmla="*/ 21819 h 896948"/>
              <a:gd name="connsiteX5" fmla="*/ 420852 w 1240153"/>
              <a:gd name="connsiteY5" fmla="*/ 58147 h 896948"/>
              <a:gd name="connsiteX6" fmla="*/ 10134 w 1240153"/>
              <a:gd name="connsiteY6" fmla="*/ 619103 h 896948"/>
              <a:gd name="connsiteX7" fmla="*/ 548487 w 1240153"/>
              <a:gd name="connsiteY7" fmla="*/ 761121 h 896948"/>
              <a:gd name="connsiteX8" fmla="*/ 631450 w 1240153"/>
              <a:gd name="connsiteY8" fmla="*/ 896948 h 896948"/>
              <a:gd name="connsiteX0" fmla="*/ 631450 w 1262945"/>
              <a:gd name="connsiteY0" fmla="*/ 896948 h 896948"/>
              <a:gd name="connsiteX1" fmla="*/ 823855 w 1262945"/>
              <a:gd name="connsiteY1" fmla="*/ 827034 h 896948"/>
              <a:gd name="connsiteX2" fmla="*/ 1182661 w 1262945"/>
              <a:gd name="connsiteY2" fmla="*/ 654251 h 896948"/>
              <a:gd name="connsiteX3" fmla="*/ 1247134 w 1262945"/>
              <a:gd name="connsiteY3" fmla="*/ 220869 h 896948"/>
              <a:gd name="connsiteX4" fmla="*/ 959717 w 1262945"/>
              <a:gd name="connsiteY4" fmla="*/ 21819 h 896948"/>
              <a:gd name="connsiteX5" fmla="*/ 420852 w 1262945"/>
              <a:gd name="connsiteY5" fmla="*/ 58147 h 896948"/>
              <a:gd name="connsiteX6" fmla="*/ 10134 w 1262945"/>
              <a:gd name="connsiteY6" fmla="*/ 619103 h 896948"/>
              <a:gd name="connsiteX7" fmla="*/ 548487 w 1262945"/>
              <a:gd name="connsiteY7" fmla="*/ 761121 h 896948"/>
              <a:gd name="connsiteX8" fmla="*/ 631450 w 1262945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8487 w 1268586"/>
              <a:gd name="connsiteY7" fmla="*/ 761121 h 896948"/>
              <a:gd name="connsiteX8" fmla="*/ 631450 w 1268586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8487 w 1268586"/>
              <a:gd name="connsiteY7" fmla="*/ 761121 h 896948"/>
              <a:gd name="connsiteX8" fmla="*/ 631450 w 1268586"/>
              <a:gd name="connsiteY8" fmla="*/ 896948 h 896948"/>
              <a:gd name="connsiteX0" fmla="*/ 631450 w 1268586"/>
              <a:gd name="connsiteY0" fmla="*/ 896948 h 896948"/>
              <a:gd name="connsiteX1" fmla="*/ 823855 w 1268586"/>
              <a:gd name="connsiteY1" fmla="*/ 827034 h 896948"/>
              <a:gd name="connsiteX2" fmla="*/ 1200296 w 1268586"/>
              <a:gd name="connsiteY2" fmla="*/ 651389 h 896948"/>
              <a:gd name="connsiteX3" fmla="*/ 1247134 w 1268586"/>
              <a:gd name="connsiteY3" fmla="*/ 220869 h 896948"/>
              <a:gd name="connsiteX4" fmla="*/ 959717 w 1268586"/>
              <a:gd name="connsiteY4" fmla="*/ 21819 h 896948"/>
              <a:gd name="connsiteX5" fmla="*/ 420852 w 1268586"/>
              <a:gd name="connsiteY5" fmla="*/ 58147 h 896948"/>
              <a:gd name="connsiteX6" fmla="*/ 10134 w 1268586"/>
              <a:gd name="connsiteY6" fmla="*/ 619103 h 896948"/>
              <a:gd name="connsiteX7" fmla="*/ 543467 w 1268586"/>
              <a:gd name="connsiteY7" fmla="*/ 776764 h 896948"/>
              <a:gd name="connsiteX8" fmla="*/ 631450 w 1268586"/>
              <a:gd name="connsiteY8" fmla="*/ 896948 h 896948"/>
              <a:gd name="connsiteX0" fmla="*/ 613559 w 1250695"/>
              <a:gd name="connsiteY0" fmla="*/ 904135 h 904135"/>
              <a:gd name="connsiteX1" fmla="*/ 805964 w 1250695"/>
              <a:gd name="connsiteY1" fmla="*/ 834221 h 904135"/>
              <a:gd name="connsiteX2" fmla="*/ 1182405 w 1250695"/>
              <a:gd name="connsiteY2" fmla="*/ 658576 h 904135"/>
              <a:gd name="connsiteX3" fmla="*/ 1229243 w 1250695"/>
              <a:gd name="connsiteY3" fmla="*/ 228056 h 904135"/>
              <a:gd name="connsiteX4" fmla="*/ 941826 w 1250695"/>
              <a:gd name="connsiteY4" fmla="*/ 29006 h 904135"/>
              <a:gd name="connsiteX5" fmla="*/ 402961 w 1250695"/>
              <a:gd name="connsiteY5" fmla="*/ 65334 h 904135"/>
              <a:gd name="connsiteX6" fmla="*/ 9878 w 1250695"/>
              <a:gd name="connsiteY6" fmla="*/ 623429 h 904135"/>
              <a:gd name="connsiteX7" fmla="*/ 525576 w 1250695"/>
              <a:gd name="connsiteY7" fmla="*/ 783951 h 904135"/>
              <a:gd name="connsiteX8" fmla="*/ 613559 w 1250695"/>
              <a:gd name="connsiteY8" fmla="*/ 904135 h 904135"/>
              <a:gd name="connsiteX0" fmla="*/ 606265 w 1243401"/>
              <a:gd name="connsiteY0" fmla="*/ 904135 h 904135"/>
              <a:gd name="connsiteX1" fmla="*/ 798670 w 1243401"/>
              <a:gd name="connsiteY1" fmla="*/ 834221 h 904135"/>
              <a:gd name="connsiteX2" fmla="*/ 1175111 w 1243401"/>
              <a:gd name="connsiteY2" fmla="*/ 658576 h 904135"/>
              <a:gd name="connsiteX3" fmla="*/ 1221949 w 1243401"/>
              <a:gd name="connsiteY3" fmla="*/ 228056 h 904135"/>
              <a:gd name="connsiteX4" fmla="*/ 934532 w 1243401"/>
              <a:gd name="connsiteY4" fmla="*/ 29006 h 904135"/>
              <a:gd name="connsiteX5" fmla="*/ 395667 w 1243401"/>
              <a:gd name="connsiteY5" fmla="*/ 65334 h 904135"/>
              <a:gd name="connsiteX6" fmla="*/ 2584 w 1243401"/>
              <a:gd name="connsiteY6" fmla="*/ 623429 h 904135"/>
              <a:gd name="connsiteX7" fmla="*/ 518282 w 1243401"/>
              <a:gd name="connsiteY7" fmla="*/ 783951 h 904135"/>
              <a:gd name="connsiteX8" fmla="*/ 606265 w 1243401"/>
              <a:gd name="connsiteY8" fmla="*/ 904135 h 904135"/>
              <a:gd name="connsiteX0" fmla="*/ 606265 w 1243401"/>
              <a:gd name="connsiteY0" fmla="*/ 904135 h 904135"/>
              <a:gd name="connsiteX1" fmla="*/ 798670 w 1243401"/>
              <a:gd name="connsiteY1" fmla="*/ 834221 h 904135"/>
              <a:gd name="connsiteX2" fmla="*/ 1175111 w 1243401"/>
              <a:gd name="connsiteY2" fmla="*/ 658576 h 904135"/>
              <a:gd name="connsiteX3" fmla="*/ 1221949 w 1243401"/>
              <a:gd name="connsiteY3" fmla="*/ 228056 h 904135"/>
              <a:gd name="connsiteX4" fmla="*/ 934532 w 1243401"/>
              <a:gd name="connsiteY4" fmla="*/ 29006 h 904135"/>
              <a:gd name="connsiteX5" fmla="*/ 395667 w 1243401"/>
              <a:gd name="connsiteY5" fmla="*/ 65334 h 904135"/>
              <a:gd name="connsiteX6" fmla="*/ 2584 w 1243401"/>
              <a:gd name="connsiteY6" fmla="*/ 623429 h 904135"/>
              <a:gd name="connsiteX7" fmla="*/ 518282 w 1243401"/>
              <a:gd name="connsiteY7" fmla="*/ 783951 h 904135"/>
              <a:gd name="connsiteX8" fmla="*/ 606265 w 1243401"/>
              <a:gd name="connsiteY8" fmla="*/ 904135 h 904135"/>
              <a:gd name="connsiteX0" fmla="*/ 606377 w 1243513"/>
              <a:gd name="connsiteY0" fmla="*/ 899488 h 899488"/>
              <a:gd name="connsiteX1" fmla="*/ 798782 w 1243513"/>
              <a:gd name="connsiteY1" fmla="*/ 829574 h 899488"/>
              <a:gd name="connsiteX2" fmla="*/ 1175223 w 1243513"/>
              <a:gd name="connsiteY2" fmla="*/ 653929 h 899488"/>
              <a:gd name="connsiteX3" fmla="*/ 1222061 w 1243513"/>
              <a:gd name="connsiteY3" fmla="*/ 223409 h 899488"/>
              <a:gd name="connsiteX4" fmla="*/ 934644 w 1243513"/>
              <a:gd name="connsiteY4" fmla="*/ 24359 h 899488"/>
              <a:gd name="connsiteX5" fmla="*/ 395779 w 1243513"/>
              <a:gd name="connsiteY5" fmla="*/ 60687 h 899488"/>
              <a:gd name="connsiteX6" fmla="*/ 2696 w 1243513"/>
              <a:gd name="connsiteY6" fmla="*/ 618782 h 899488"/>
              <a:gd name="connsiteX7" fmla="*/ 518394 w 1243513"/>
              <a:gd name="connsiteY7" fmla="*/ 779304 h 899488"/>
              <a:gd name="connsiteX8" fmla="*/ 606377 w 1243513"/>
              <a:gd name="connsiteY8" fmla="*/ 899488 h 899488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8394 w 1243513"/>
              <a:gd name="connsiteY7" fmla="*/ 779304 h 917993"/>
              <a:gd name="connsiteX8" fmla="*/ 583723 w 1243513"/>
              <a:gd name="connsiteY8" fmla="*/ 917993 h 917993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9825 w 1243513"/>
              <a:gd name="connsiteY7" fmla="*/ 803786 h 917993"/>
              <a:gd name="connsiteX8" fmla="*/ 583723 w 1243513"/>
              <a:gd name="connsiteY8" fmla="*/ 917993 h 917993"/>
              <a:gd name="connsiteX0" fmla="*/ 583723 w 1243513"/>
              <a:gd name="connsiteY0" fmla="*/ 917993 h 917993"/>
              <a:gd name="connsiteX1" fmla="*/ 798782 w 1243513"/>
              <a:gd name="connsiteY1" fmla="*/ 829574 h 917993"/>
              <a:gd name="connsiteX2" fmla="*/ 1175223 w 1243513"/>
              <a:gd name="connsiteY2" fmla="*/ 653929 h 917993"/>
              <a:gd name="connsiteX3" fmla="*/ 1222061 w 1243513"/>
              <a:gd name="connsiteY3" fmla="*/ 223409 h 917993"/>
              <a:gd name="connsiteX4" fmla="*/ 934644 w 1243513"/>
              <a:gd name="connsiteY4" fmla="*/ 24359 h 917993"/>
              <a:gd name="connsiteX5" fmla="*/ 395779 w 1243513"/>
              <a:gd name="connsiteY5" fmla="*/ 60687 h 917993"/>
              <a:gd name="connsiteX6" fmla="*/ 2696 w 1243513"/>
              <a:gd name="connsiteY6" fmla="*/ 618782 h 917993"/>
              <a:gd name="connsiteX7" fmla="*/ 519825 w 1243513"/>
              <a:gd name="connsiteY7" fmla="*/ 803786 h 917993"/>
              <a:gd name="connsiteX8" fmla="*/ 583723 w 1243513"/>
              <a:gd name="connsiteY8" fmla="*/ 917993 h 917993"/>
              <a:gd name="connsiteX0" fmla="*/ 583723 w 1232641"/>
              <a:gd name="connsiteY0" fmla="*/ 917993 h 917993"/>
              <a:gd name="connsiteX1" fmla="*/ 798782 w 1232641"/>
              <a:gd name="connsiteY1" fmla="*/ 829574 h 917993"/>
              <a:gd name="connsiteX2" fmla="*/ 1134836 w 1232641"/>
              <a:gd name="connsiteY2" fmla="*/ 659403 h 917993"/>
              <a:gd name="connsiteX3" fmla="*/ 1222061 w 1232641"/>
              <a:gd name="connsiteY3" fmla="*/ 223409 h 917993"/>
              <a:gd name="connsiteX4" fmla="*/ 934644 w 1232641"/>
              <a:gd name="connsiteY4" fmla="*/ 24359 h 917993"/>
              <a:gd name="connsiteX5" fmla="*/ 395779 w 1232641"/>
              <a:gd name="connsiteY5" fmla="*/ 60687 h 917993"/>
              <a:gd name="connsiteX6" fmla="*/ 2696 w 1232641"/>
              <a:gd name="connsiteY6" fmla="*/ 618782 h 917993"/>
              <a:gd name="connsiteX7" fmla="*/ 519825 w 1232641"/>
              <a:gd name="connsiteY7" fmla="*/ 803786 h 917993"/>
              <a:gd name="connsiteX8" fmla="*/ 583723 w 1232641"/>
              <a:gd name="connsiteY8" fmla="*/ 917993 h 917993"/>
              <a:gd name="connsiteX0" fmla="*/ 583723 w 1187264"/>
              <a:gd name="connsiteY0" fmla="*/ 917993 h 917993"/>
              <a:gd name="connsiteX1" fmla="*/ 798782 w 1187264"/>
              <a:gd name="connsiteY1" fmla="*/ 829574 h 917993"/>
              <a:gd name="connsiteX2" fmla="*/ 1134836 w 1187264"/>
              <a:gd name="connsiteY2" fmla="*/ 659403 h 917993"/>
              <a:gd name="connsiteX3" fmla="*/ 1166273 w 1187264"/>
              <a:gd name="connsiteY3" fmla="*/ 220655 h 917993"/>
              <a:gd name="connsiteX4" fmla="*/ 934644 w 1187264"/>
              <a:gd name="connsiteY4" fmla="*/ 24359 h 917993"/>
              <a:gd name="connsiteX5" fmla="*/ 395779 w 1187264"/>
              <a:gd name="connsiteY5" fmla="*/ 60687 h 917993"/>
              <a:gd name="connsiteX6" fmla="*/ 2696 w 1187264"/>
              <a:gd name="connsiteY6" fmla="*/ 618782 h 917993"/>
              <a:gd name="connsiteX7" fmla="*/ 519825 w 1187264"/>
              <a:gd name="connsiteY7" fmla="*/ 803786 h 917993"/>
              <a:gd name="connsiteX8" fmla="*/ 583723 w 1187264"/>
              <a:gd name="connsiteY8" fmla="*/ 917993 h 917993"/>
              <a:gd name="connsiteX0" fmla="*/ 583723 w 1177003"/>
              <a:gd name="connsiteY0" fmla="*/ 917993 h 917993"/>
              <a:gd name="connsiteX1" fmla="*/ 798782 w 1177003"/>
              <a:gd name="connsiteY1" fmla="*/ 829574 h 917993"/>
              <a:gd name="connsiteX2" fmla="*/ 1103676 w 1177003"/>
              <a:gd name="connsiteY2" fmla="*/ 637838 h 917993"/>
              <a:gd name="connsiteX3" fmla="*/ 1166273 w 1177003"/>
              <a:gd name="connsiteY3" fmla="*/ 220655 h 917993"/>
              <a:gd name="connsiteX4" fmla="*/ 934644 w 1177003"/>
              <a:gd name="connsiteY4" fmla="*/ 24359 h 917993"/>
              <a:gd name="connsiteX5" fmla="*/ 395779 w 1177003"/>
              <a:gd name="connsiteY5" fmla="*/ 60687 h 917993"/>
              <a:gd name="connsiteX6" fmla="*/ 2696 w 1177003"/>
              <a:gd name="connsiteY6" fmla="*/ 618782 h 917993"/>
              <a:gd name="connsiteX7" fmla="*/ 519825 w 1177003"/>
              <a:gd name="connsiteY7" fmla="*/ 803786 h 917993"/>
              <a:gd name="connsiteX8" fmla="*/ 583723 w 1177003"/>
              <a:gd name="connsiteY8" fmla="*/ 917993 h 917993"/>
              <a:gd name="connsiteX0" fmla="*/ 583613 w 1176817"/>
              <a:gd name="connsiteY0" fmla="*/ 914581 h 914581"/>
              <a:gd name="connsiteX1" fmla="*/ 798672 w 1176817"/>
              <a:gd name="connsiteY1" fmla="*/ 826162 h 914581"/>
              <a:gd name="connsiteX2" fmla="*/ 1103566 w 1176817"/>
              <a:gd name="connsiteY2" fmla="*/ 634426 h 914581"/>
              <a:gd name="connsiteX3" fmla="*/ 1166163 w 1176817"/>
              <a:gd name="connsiteY3" fmla="*/ 217243 h 914581"/>
              <a:gd name="connsiteX4" fmla="*/ 935607 w 1176817"/>
              <a:gd name="connsiteY4" fmla="*/ 36274 h 914581"/>
              <a:gd name="connsiteX5" fmla="*/ 395669 w 1176817"/>
              <a:gd name="connsiteY5" fmla="*/ 57275 h 914581"/>
              <a:gd name="connsiteX6" fmla="*/ 2586 w 1176817"/>
              <a:gd name="connsiteY6" fmla="*/ 615370 h 914581"/>
              <a:gd name="connsiteX7" fmla="*/ 519715 w 1176817"/>
              <a:gd name="connsiteY7" fmla="*/ 800374 h 914581"/>
              <a:gd name="connsiteX8" fmla="*/ 583613 w 1176817"/>
              <a:gd name="connsiteY8" fmla="*/ 914581 h 914581"/>
              <a:gd name="connsiteX0" fmla="*/ 583613 w 1176817"/>
              <a:gd name="connsiteY0" fmla="*/ 914581 h 914581"/>
              <a:gd name="connsiteX1" fmla="*/ 798672 w 1176817"/>
              <a:gd name="connsiteY1" fmla="*/ 826162 h 914581"/>
              <a:gd name="connsiteX2" fmla="*/ 1103566 w 1176817"/>
              <a:gd name="connsiteY2" fmla="*/ 634426 h 914581"/>
              <a:gd name="connsiteX3" fmla="*/ 1166163 w 1176817"/>
              <a:gd name="connsiteY3" fmla="*/ 217243 h 914581"/>
              <a:gd name="connsiteX4" fmla="*/ 935607 w 1176817"/>
              <a:gd name="connsiteY4" fmla="*/ 36274 h 914581"/>
              <a:gd name="connsiteX5" fmla="*/ 395669 w 1176817"/>
              <a:gd name="connsiteY5" fmla="*/ 57275 h 914581"/>
              <a:gd name="connsiteX6" fmla="*/ 2586 w 1176817"/>
              <a:gd name="connsiteY6" fmla="*/ 615370 h 914581"/>
              <a:gd name="connsiteX7" fmla="*/ 519715 w 1176817"/>
              <a:gd name="connsiteY7" fmla="*/ 800374 h 914581"/>
              <a:gd name="connsiteX8" fmla="*/ 583613 w 1176817"/>
              <a:gd name="connsiteY8" fmla="*/ 914581 h 914581"/>
              <a:gd name="connsiteX0" fmla="*/ 583729 w 1176933"/>
              <a:gd name="connsiteY0" fmla="*/ 903086 h 903086"/>
              <a:gd name="connsiteX1" fmla="*/ 798788 w 1176933"/>
              <a:gd name="connsiteY1" fmla="*/ 814667 h 903086"/>
              <a:gd name="connsiteX2" fmla="*/ 1103682 w 1176933"/>
              <a:gd name="connsiteY2" fmla="*/ 622931 h 903086"/>
              <a:gd name="connsiteX3" fmla="*/ 1166279 w 1176933"/>
              <a:gd name="connsiteY3" fmla="*/ 205748 h 903086"/>
              <a:gd name="connsiteX4" fmla="*/ 935723 w 1176933"/>
              <a:gd name="connsiteY4" fmla="*/ 24779 h 903086"/>
              <a:gd name="connsiteX5" fmla="*/ 395785 w 1176933"/>
              <a:gd name="connsiteY5" fmla="*/ 45780 h 903086"/>
              <a:gd name="connsiteX6" fmla="*/ 2702 w 1176933"/>
              <a:gd name="connsiteY6" fmla="*/ 603875 h 903086"/>
              <a:gd name="connsiteX7" fmla="*/ 519831 w 1176933"/>
              <a:gd name="connsiteY7" fmla="*/ 788879 h 903086"/>
              <a:gd name="connsiteX8" fmla="*/ 583729 w 1176933"/>
              <a:gd name="connsiteY8" fmla="*/ 903086 h 903086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4 w 1144038"/>
              <a:gd name="connsiteY0" fmla="*/ 914274 h 914274"/>
              <a:gd name="connsiteX1" fmla="*/ 765893 w 1144038"/>
              <a:gd name="connsiteY1" fmla="*/ 825855 h 914274"/>
              <a:gd name="connsiteX2" fmla="*/ 1070787 w 1144038"/>
              <a:gd name="connsiteY2" fmla="*/ 634119 h 914274"/>
              <a:gd name="connsiteX3" fmla="*/ 1133384 w 1144038"/>
              <a:gd name="connsiteY3" fmla="*/ 216936 h 914274"/>
              <a:gd name="connsiteX4" fmla="*/ 902828 w 1144038"/>
              <a:gd name="connsiteY4" fmla="*/ 35967 h 914274"/>
              <a:gd name="connsiteX5" fmla="*/ 362890 w 1144038"/>
              <a:gd name="connsiteY5" fmla="*/ 56968 h 914274"/>
              <a:gd name="connsiteX6" fmla="*/ 2851 w 1144038"/>
              <a:gd name="connsiteY6" fmla="*/ 610585 h 914274"/>
              <a:gd name="connsiteX7" fmla="*/ 486936 w 1144038"/>
              <a:gd name="connsiteY7" fmla="*/ 800067 h 914274"/>
              <a:gd name="connsiteX8" fmla="*/ 550834 w 1144038"/>
              <a:gd name="connsiteY8" fmla="*/ 914274 h 914274"/>
              <a:gd name="connsiteX0" fmla="*/ 550837 w 1144041"/>
              <a:gd name="connsiteY0" fmla="*/ 905437 h 905437"/>
              <a:gd name="connsiteX1" fmla="*/ 765896 w 1144041"/>
              <a:gd name="connsiteY1" fmla="*/ 817018 h 905437"/>
              <a:gd name="connsiteX2" fmla="*/ 1070790 w 1144041"/>
              <a:gd name="connsiteY2" fmla="*/ 625282 h 905437"/>
              <a:gd name="connsiteX3" fmla="*/ 1133387 w 1144041"/>
              <a:gd name="connsiteY3" fmla="*/ 208099 h 905437"/>
              <a:gd name="connsiteX4" fmla="*/ 902831 w 1144041"/>
              <a:gd name="connsiteY4" fmla="*/ 27130 h 905437"/>
              <a:gd name="connsiteX5" fmla="*/ 362893 w 1144041"/>
              <a:gd name="connsiteY5" fmla="*/ 48131 h 905437"/>
              <a:gd name="connsiteX6" fmla="*/ 2854 w 1144041"/>
              <a:gd name="connsiteY6" fmla="*/ 601748 h 905437"/>
              <a:gd name="connsiteX7" fmla="*/ 486939 w 1144041"/>
              <a:gd name="connsiteY7" fmla="*/ 791230 h 905437"/>
              <a:gd name="connsiteX8" fmla="*/ 550837 w 1144041"/>
              <a:gd name="connsiteY8" fmla="*/ 905437 h 9054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44041" h="905437">
                <a:moveTo>
                  <a:pt x="550837" y="905437"/>
                </a:moveTo>
                <a:cubicBezTo>
                  <a:pt x="625126" y="903802"/>
                  <a:pt x="679237" y="863710"/>
                  <a:pt x="765896" y="817018"/>
                </a:cubicBezTo>
                <a:cubicBezTo>
                  <a:pt x="852555" y="770326"/>
                  <a:pt x="1009542" y="726768"/>
                  <a:pt x="1070790" y="625282"/>
                </a:cubicBezTo>
                <a:cubicBezTo>
                  <a:pt x="1132038" y="523796"/>
                  <a:pt x="1161380" y="307791"/>
                  <a:pt x="1133387" y="208099"/>
                </a:cubicBezTo>
                <a:cubicBezTo>
                  <a:pt x="1105394" y="108407"/>
                  <a:pt x="1022719" y="53848"/>
                  <a:pt x="902831" y="27130"/>
                </a:cubicBezTo>
                <a:cubicBezTo>
                  <a:pt x="782943" y="412"/>
                  <a:pt x="513213" y="-25440"/>
                  <a:pt x="362893" y="48131"/>
                </a:cubicBezTo>
                <a:cubicBezTo>
                  <a:pt x="212573" y="121702"/>
                  <a:pt x="-28964" y="168558"/>
                  <a:pt x="2854" y="601748"/>
                </a:cubicBezTo>
                <a:cubicBezTo>
                  <a:pt x="40207" y="875873"/>
                  <a:pt x="350499" y="788031"/>
                  <a:pt x="486939" y="791230"/>
                </a:cubicBezTo>
                <a:cubicBezTo>
                  <a:pt x="640409" y="814584"/>
                  <a:pt x="550837" y="905437"/>
                  <a:pt x="550837" y="905437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015BF2B-F25F-A8C5-7242-001A5E18EA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0033" y="954157"/>
            <a:ext cx="3901621" cy="1590260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welke boom is dit blad?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C85F4DC-783E-3C00-7DB5-407F7018AC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673" y="967207"/>
            <a:ext cx="5246535" cy="481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7779B09-D0A6-25EE-8F92-A55AFEDFA7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04444" y="4040450"/>
            <a:ext cx="4378153" cy="3030029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6872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C257FA3-5ED3-DCBC-A98E-FFE5BC4B4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Bradley Hand ITC" panose="03070402050302030203" pitchFamily="66" charset="0"/>
              </a:rPr>
              <a:t>Van wie is deze vrucht?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183DA0-AE6A-DCFD-D22D-EF7C9C825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724" y="3565236"/>
            <a:ext cx="10333074" cy="2013528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Fijnspar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Kastanje </a:t>
            </a: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7D0C96C5-58D2-96C8-FE8D-2FD130886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7673761" y="2671023"/>
            <a:ext cx="994451" cy="2983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749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35" name="Rectangle 5126">
            <a:extLst>
              <a:ext uri="{FF2B5EF4-FFF2-40B4-BE49-F238E27FC236}">
                <a16:creationId xmlns:a16="http://schemas.microsoft.com/office/drawing/2014/main" id="{3D6A03ED-7B7A-4C88-8FFC-A4D862447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19C44C6A-0BFD-8387-B528-4338F8976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0015" y="747906"/>
            <a:ext cx="3811205" cy="2058793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welke boom is dit blad</a:t>
            </a:r>
          </a:p>
        </p:txBody>
      </p:sp>
      <p:sp>
        <p:nvSpPr>
          <p:cNvPr id="5136" name="Freeform: Shape 5128">
            <a:extLst>
              <a:ext uri="{FF2B5EF4-FFF2-40B4-BE49-F238E27FC236}">
                <a16:creationId xmlns:a16="http://schemas.microsoft.com/office/drawing/2014/main" id="{53975754-B125-4FFC-9140-F88A16E3D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79013" y="303198"/>
            <a:ext cx="6631387" cy="5959786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  <a:gd name="connsiteX0" fmla="*/ 7142118 w 7631470"/>
              <a:gd name="connsiteY0" fmla="*/ 6405352 h 6405386"/>
              <a:gd name="connsiteX1" fmla="*/ 6552830 w 7631470"/>
              <a:gd name="connsiteY1" fmla="*/ 6396252 h 6405386"/>
              <a:gd name="connsiteX2" fmla="*/ 987782 w 7631470"/>
              <a:gd name="connsiteY2" fmla="*/ 6365722 h 6405386"/>
              <a:gd name="connsiteX3" fmla="*/ 0 w 7631470"/>
              <a:gd name="connsiteY3" fmla="*/ 6336938 h 6405386"/>
              <a:gd name="connsiteX4" fmla="*/ 0 w 7631470"/>
              <a:gd name="connsiteY4" fmla="*/ 32372 h 6405386"/>
              <a:gd name="connsiteX5" fmla="*/ 157934 w 7631470"/>
              <a:gd name="connsiteY5" fmla="*/ 32797 h 6405386"/>
              <a:gd name="connsiteX6" fmla="*/ 6431319 w 7631470"/>
              <a:gd name="connsiteY6" fmla="*/ 0 h 6405386"/>
              <a:gd name="connsiteX7" fmla="*/ 7631470 w 7631470"/>
              <a:gd name="connsiteY7" fmla="*/ 30531 h 6405386"/>
              <a:gd name="connsiteX8" fmla="*/ 7560032 w 7631470"/>
              <a:gd name="connsiteY8" fmla="*/ 6274128 h 6405386"/>
              <a:gd name="connsiteX9" fmla="*/ 7394324 w 7631470"/>
              <a:gd name="connsiteY9" fmla="*/ 6402154 h 6405386"/>
              <a:gd name="connsiteX10" fmla="*/ 7142118 w 7631470"/>
              <a:gd name="connsiteY10" fmla="*/ 6405352 h 6405386"/>
              <a:gd name="connsiteX0" fmla="*/ 7154766 w 7644118"/>
              <a:gd name="connsiteY0" fmla="*/ 6405352 h 6405386"/>
              <a:gd name="connsiteX1" fmla="*/ 6565478 w 7644118"/>
              <a:gd name="connsiteY1" fmla="*/ 6396252 h 6405386"/>
              <a:gd name="connsiteX2" fmla="*/ 1000430 w 7644118"/>
              <a:gd name="connsiteY2" fmla="*/ 6365722 h 6405386"/>
              <a:gd name="connsiteX3" fmla="*/ 0 w 7644118"/>
              <a:gd name="connsiteY3" fmla="*/ 6324387 h 6405386"/>
              <a:gd name="connsiteX4" fmla="*/ 12648 w 7644118"/>
              <a:gd name="connsiteY4" fmla="*/ 32372 h 6405386"/>
              <a:gd name="connsiteX5" fmla="*/ 170582 w 7644118"/>
              <a:gd name="connsiteY5" fmla="*/ 32797 h 6405386"/>
              <a:gd name="connsiteX6" fmla="*/ 6443967 w 7644118"/>
              <a:gd name="connsiteY6" fmla="*/ 0 h 6405386"/>
              <a:gd name="connsiteX7" fmla="*/ 7644118 w 7644118"/>
              <a:gd name="connsiteY7" fmla="*/ 30531 h 6405386"/>
              <a:gd name="connsiteX8" fmla="*/ 7572680 w 7644118"/>
              <a:gd name="connsiteY8" fmla="*/ 6274128 h 6405386"/>
              <a:gd name="connsiteX9" fmla="*/ 7406972 w 7644118"/>
              <a:gd name="connsiteY9" fmla="*/ 6402154 h 6405386"/>
              <a:gd name="connsiteX10" fmla="*/ 7154766 w 7644118"/>
              <a:gd name="connsiteY10" fmla="*/ 6405352 h 6405386"/>
              <a:gd name="connsiteX0" fmla="*/ 7167747 w 7657099"/>
              <a:gd name="connsiteY0" fmla="*/ 6405352 h 6405386"/>
              <a:gd name="connsiteX1" fmla="*/ 6578459 w 7657099"/>
              <a:gd name="connsiteY1" fmla="*/ 6396252 h 6405386"/>
              <a:gd name="connsiteX2" fmla="*/ 1013411 w 7657099"/>
              <a:gd name="connsiteY2" fmla="*/ 6365722 h 6405386"/>
              <a:gd name="connsiteX3" fmla="*/ 12981 w 7657099"/>
              <a:gd name="connsiteY3" fmla="*/ 6324387 h 6405386"/>
              <a:gd name="connsiteX4" fmla="*/ 25629 w 7657099"/>
              <a:gd name="connsiteY4" fmla="*/ 32372 h 6405386"/>
              <a:gd name="connsiteX5" fmla="*/ 183563 w 7657099"/>
              <a:gd name="connsiteY5" fmla="*/ 32797 h 6405386"/>
              <a:gd name="connsiteX6" fmla="*/ 6456948 w 7657099"/>
              <a:gd name="connsiteY6" fmla="*/ 0 h 6405386"/>
              <a:gd name="connsiteX7" fmla="*/ 7657099 w 7657099"/>
              <a:gd name="connsiteY7" fmla="*/ 30531 h 6405386"/>
              <a:gd name="connsiteX8" fmla="*/ 7585661 w 7657099"/>
              <a:gd name="connsiteY8" fmla="*/ 6274128 h 6405386"/>
              <a:gd name="connsiteX9" fmla="*/ 7419953 w 7657099"/>
              <a:gd name="connsiteY9" fmla="*/ 6402154 h 6405386"/>
              <a:gd name="connsiteX10" fmla="*/ 7167747 w 7657099"/>
              <a:gd name="connsiteY10" fmla="*/ 6405352 h 6405386"/>
              <a:gd name="connsiteX0" fmla="*/ 7236700 w 7726052"/>
              <a:gd name="connsiteY0" fmla="*/ 6405352 h 6405386"/>
              <a:gd name="connsiteX1" fmla="*/ 6647412 w 7726052"/>
              <a:gd name="connsiteY1" fmla="*/ 6396252 h 6405386"/>
              <a:gd name="connsiteX2" fmla="*/ 1082364 w 7726052"/>
              <a:gd name="connsiteY2" fmla="*/ 6365722 h 6405386"/>
              <a:gd name="connsiteX3" fmla="*/ 6051 w 7726052"/>
              <a:gd name="connsiteY3" fmla="*/ 6324387 h 6405386"/>
              <a:gd name="connsiteX4" fmla="*/ 94582 w 7726052"/>
              <a:gd name="connsiteY4" fmla="*/ 32372 h 6405386"/>
              <a:gd name="connsiteX5" fmla="*/ 252516 w 7726052"/>
              <a:gd name="connsiteY5" fmla="*/ 32797 h 6405386"/>
              <a:gd name="connsiteX6" fmla="*/ 6525901 w 7726052"/>
              <a:gd name="connsiteY6" fmla="*/ 0 h 6405386"/>
              <a:gd name="connsiteX7" fmla="*/ 7726052 w 7726052"/>
              <a:gd name="connsiteY7" fmla="*/ 30531 h 6405386"/>
              <a:gd name="connsiteX8" fmla="*/ 7654614 w 7726052"/>
              <a:gd name="connsiteY8" fmla="*/ 6274128 h 6405386"/>
              <a:gd name="connsiteX9" fmla="*/ 7488906 w 7726052"/>
              <a:gd name="connsiteY9" fmla="*/ 6402154 h 6405386"/>
              <a:gd name="connsiteX10" fmla="*/ 7236700 w 7726052"/>
              <a:gd name="connsiteY10" fmla="*/ 6405352 h 6405386"/>
              <a:gd name="connsiteX0" fmla="*/ 7240058 w 7729410"/>
              <a:gd name="connsiteY0" fmla="*/ 6405352 h 6405386"/>
              <a:gd name="connsiteX1" fmla="*/ 6650770 w 7729410"/>
              <a:gd name="connsiteY1" fmla="*/ 6396252 h 6405386"/>
              <a:gd name="connsiteX2" fmla="*/ 1085722 w 7729410"/>
              <a:gd name="connsiteY2" fmla="*/ 6365722 h 6405386"/>
              <a:gd name="connsiteX3" fmla="*/ 9409 w 7729410"/>
              <a:gd name="connsiteY3" fmla="*/ 6324387 h 6405386"/>
              <a:gd name="connsiteX4" fmla="*/ 47351 w 7729410"/>
              <a:gd name="connsiteY4" fmla="*/ 32372 h 6405386"/>
              <a:gd name="connsiteX5" fmla="*/ 255874 w 7729410"/>
              <a:gd name="connsiteY5" fmla="*/ 32797 h 6405386"/>
              <a:gd name="connsiteX6" fmla="*/ 6529259 w 7729410"/>
              <a:gd name="connsiteY6" fmla="*/ 0 h 6405386"/>
              <a:gd name="connsiteX7" fmla="*/ 7729410 w 7729410"/>
              <a:gd name="connsiteY7" fmla="*/ 30531 h 6405386"/>
              <a:gd name="connsiteX8" fmla="*/ 7657972 w 7729410"/>
              <a:gd name="connsiteY8" fmla="*/ 6274128 h 6405386"/>
              <a:gd name="connsiteX9" fmla="*/ 7492264 w 7729410"/>
              <a:gd name="connsiteY9" fmla="*/ 6402154 h 6405386"/>
              <a:gd name="connsiteX10" fmla="*/ 7240058 w 7729410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410" h="6405386">
                <a:moveTo>
                  <a:pt x="7240058" y="6405352"/>
                </a:moveTo>
                <a:cubicBezTo>
                  <a:pt x="7065297" y="6404963"/>
                  <a:pt x="6846319" y="6401325"/>
                  <a:pt x="6650770" y="6396252"/>
                </a:cubicBezTo>
                <a:lnTo>
                  <a:pt x="1085722" y="6365722"/>
                </a:lnTo>
                <a:lnTo>
                  <a:pt x="9409" y="6324387"/>
                </a:lnTo>
                <a:cubicBezTo>
                  <a:pt x="-24317" y="4214496"/>
                  <a:pt x="43135" y="2129710"/>
                  <a:pt x="47351" y="32372"/>
                </a:cubicBezTo>
                <a:lnTo>
                  <a:pt x="255874" y="32797"/>
                </a:lnTo>
                <a:lnTo>
                  <a:pt x="6529259" y="0"/>
                </a:lnTo>
                <a:cubicBezTo>
                  <a:pt x="7029322" y="30531"/>
                  <a:pt x="7386510" y="-1"/>
                  <a:pt x="7729410" y="30531"/>
                </a:cubicBezTo>
                <a:cubicBezTo>
                  <a:pt x="7707716" y="2585987"/>
                  <a:pt x="7753223" y="4971471"/>
                  <a:pt x="7657972" y="6274128"/>
                </a:cubicBezTo>
                <a:cubicBezTo>
                  <a:pt x="7649782" y="6434165"/>
                  <a:pt x="7656570" y="6381800"/>
                  <a:pt x="7492264" y="6402154"/>
                </a:cubicBezTo>
                <a:cubicBezTo>
                  <a:pt x="7433854" y="6404650"/>
                  <a:pt x="7344915" y="6405586"/>
                  <a:pt x="7240058" y="640535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818CD0F-86E1-1F04-886D-1F3861D6A4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138" y="1280735"/>
            <a:ext cx="6193116" cy="405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C72E898-3D0C-B152-9939-8512D87F7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900" y="2997200"/>
            <a:ext cx="3768403" cy="3216713"/>
          </a:xfrm>
        </p:spPr>
        <p:txBody>
          <a:bodyPr anchor="ctr"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 </a:t>
            </a:r>
          </a:p>
        </p:txBody>
      </p:sp>
    </p:spTree>
    <p:extLst>
      <p:ext uri="{BB962C8B-B14F-4D97-AF65-F5344CB8AC3E}">
        <p14:creationId xmlns:p14="http://schemas.microsoft.com/office/powerpoint/2010/main" val="1177140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E6B6992-E838-C116-AE31-6C5A95FC25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3551DCB-DB17-5DCB-5EC6-776A99BB3B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9745" y="3682060"/>
            <a:ext cx="10333074" cy="2407202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</a:t>
            </a:r>
          </a:p>
          <a:p>
            <a:endParaRPr lang="nl-NL" dirty="0"/>
          </a:p>
        </p:txBody>
      </p:sp>
      <p:pic>
        <p:nvPicPr>
          <p:cNvPr id="6146" name="Picture 2" descr="Vruchten">
            <a:extLst>
              <a:ext uri="{FF2B5EF4-FFF2-40B4-BE49-F238E27FC236}">
                <a16:creationId xmlns:a16="http://schemas.microsoft.com/office/drawing/2014/main" id="{DB321D63-11B9-AED5-20EC-F43F2733CC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5780493" y="3034254"/>
            <a:ext cx="2045754" cy="1657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04155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3" name="Rectangle 7174">
            <a:extLst>
              <a:ext uri="{FF2B5EF4-FFF2-40B4-BE49-F238E27FC236}">
                <a16:creationId xmlns:a16="http://schemas.microsoft.com/office/drawing/2014/main" id="{B20DF01A-DAD0-4D16-BEDE-ED085CCC3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84" name="Freeform: Shape 7176">
            <a:extLst>
              <a:ext uri="{FF2B5EF4-FFF2-40B4-BE49-F238E27FC236}">
                <a16:creationId xmlns:a16="http://schemas.microsoft.com/office/drawing/2014/main" id="{A2EE1E2D-ECFB-49DE-A025-1F56F4BF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530" y="650821"/>
            <a:ext cx="5675176" cy="5572420"/>
          </a:xfrm>
          <a:custGeom>
            <a:avLst/>
            <a:gdLst>
              <a:gd name="connsiteX0" fmla="*/ 3054021 w 5812746"/>
              <a:gd name="connsiteY0" fmla="*/ 1231 h 5528040"/>
              <a:gd name="connsiteX1" fmla="*/ 3457269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3054021 w 5812746"/>
              <a:gd name="connsiteY0" fmla="*/ 1231 h 5528040"/>
              <a:gd name="connsiteX1" fmla="*/ 3602604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1876138 w 5812746"/>
              <a:gd name="connsiteY0" fmla="*/ 209741 h 5524049"/>
              <a:gd name="connsiteX1" fmla="*/ 3602604 w 5812746"/>
              <a:gd name="connsiteY1" fmla="*/ 22614 h 5524049"/>
              <a:gd name="connsiteX2" fmla="*/ 5044657 w 5812746"/>
              <a:gd name="connsiteY2" fmla="*/ 758360 h 5524049"/>
              <a:gd name="connsiteX3" fmla="*/ 5796943 w 5812746"/>
              <a:gd name="connsiteY3" fmla="*/ 3654515 h 5524049"/>
              <a:gd name="connsiteX4" fmla="*/ 4954141 w 5812746"/>
              <a:gd name="connsiteY4" fmla="*/ 5008749 h 5524049"/>
              <a:gd name="connsiteX5" fmla="*/ 2691747 w 5812746"/>
              <a:gd name="connsiteY5" fmla="*/ 5521887 h 5524049"/>
              <a:gd name="connsiteX6" fmla="*/ 851096 w 5812746"/>
              <a:gd name="connsiteY6" fmla="*/ 4846751 h 5524049"/>
              <a:gd name="connsiteX7" fmla="*/ 140681 w 5812746"/>
              <a:gd name="connsiteY7" fmla="*/ 2641201 h 5524049"/>
              <a:gd name="connsiteX8" fmla="*/ 359594 w 5812746"/>
              <a:gd name="connsiteY8" fmla="*/ 1356858 h 5524049"/>
              <a:gd name="connsiteX9" fmla="*/ 446887 w 5812746"/>
              <a:gd name="connsiteY9" fmla="*/ 998132 h 5524049"/>
              <a:gd name="connsiteX10" fmla="*/ 19774 w 5812746"/>
              <a:gd name="connsiteY10" fmla="*/ 761373 h 5524049"/>
              <a:gd name="connsiteX11" fmla="*/ 1117899 w 5812746"/>
              <a:gd name="connsiteY11" fmla="*/ 428360 h 5524049"/>
              <a:gd name="connsiteX12" fmla="*/ 1876138 w 5812746"/>
              <a:gd name="connsiteY12" fmla="*/ 209741 h 5524049"/>
              <a:gd name="connsiteX0" fmla="*/ 1876138 w 5812746"/>
              <a:gd name="connsiteY0" fmla="*/ 209741 h 5527442"/>
              <a:gd name="connsiteX1" fmla="*/ 3602604 w 5812746"/>
              <a:gd name="connsiteY1" fmla="*/ 22614 h 5527442"/>
              <a:gd name="connsiteX2" fmla="*/ 5044657 w 5812746"/>
              <a:gd name="connsiteY2" fmla="*/ 758360 h 5527442"/>
              <a:gd name="connsiteX3" fmla="*/ 5796943 w 5812746"/>
              <a:gd name="connsiteY3" fmla="*/ 3654515 h 5527442"/>
              <a:gd name="connsiteX4" fmla="*/ 4978741 w 5812746"/>
              <a:gd name="connsiteY4" fmla="*/ 5080951 h 5527442"/>
              <a:gd name="connsiteX5" fmla="*/ 2691747 w 5812746"/>
              <a:gd name="connsiteY5" fmla="*/ 5521887 h 5527442"/>
              <a:gd name="connsiteX6" fmla="*/ 851096 w 5812746"/>
              <a:gd name="connsiteY6" fmla="*/ 4846751 h 5527442"/>
              <a:gd name="connsiteX7" fmla="*/ 140681 w 5812746"/>
              <a:gd name="connsiteY7" fmla="*/ 2641201 h 5527442"/>
              <a:gd name="connsiteX8" fmla="*/ 359594 w 5812746"/>
              <a:gd name="connsiteY8" fmla="*/ 1356858 h 5527442"/>
              <a:gd name="connsiteX9" fmla="*/ 446887 w 5812746"/>
              <a:gd name="connsiteY9" fmla="*/ 998132 h 5527442"/>
              <a:gd name="connsiteX10" fmla="*/ 19774 w 5812746"/>
              <a:gd name="connsiteY10" fmla="*/ 761373 h 5527442"/>
              <a:gd name="connsiteX11" fmla="*/ 1117899 w 5812746"/>
              <a:gd name="connsiteY11" fmla="*/ 428360 h 5527442"/>
              <a:gd name="connsiteX12" fmla="*/ 1876138 w 5812746"/>
              <a:gd name="connsiteY12" fmla="*/ 209741 h 5527442"/>
              <a:gd name="connsiteX0" fmla="*/ 1868107 w 5804715"/>
              <a:gd name="connsiteY0" fmla="*/ 209741 h 5527442"/>
              <a:gd name="connsiteX1" fmla="*/ 3594573 w 5804715"/>
              <a:gd name="connsiteY1" fmla="*/ 22614 h 5527442"/>
              <a:gd name="connsiteX2" fmla="*/ 5036626 w 5804715"/>
              <a:gd name="connsiteY2" fmla="*/ 758360 h 5527442"/>
              <a:gd name="connsiteX3" fmla="*/ 5788912 w 5804715"/>
              <a:gd name="connsiteY3" fmla="*/ 3654515 h 5527442"/>
              <a:gd name="connsiteX4" fmla="*/ 4970710 w 5804715"/>
              <a:gd name="connsiteY4" fmla="*/ 5080951 h 5527442"/>
              <a:gd name="connsiteX5" fmla="*/ 2683716 w 5804715"/>
              <a:gd name="connsiteY5" fmla="*/ 5521887 h 5527442"/>
              <a:gd name="connsiteX6" fmla="*/ 843065 w 5804715"/>
              <a:gd name="connsiteY6" fmla="*/ 4846751 h 5527442"/>
              <a:gd name="connsiteX7" fmla="*/ 132650 w 5804715"/>
              <a:gd name="connsiteY7" fmla="*/ 2641201 h 5527442"/>
              <a:gd name="connsiteX8" fmla="*/ 351563 w 5804715"/>
              <a:gd name="connsiteY8" fmla="*/ 1356858 h 5527442"/>
              <a:gd name="connsiteX9" fmla="*/ 438856 w 5804715"/>
              <a:gd name="connsiteY9" fmla="*/ 998132 h 5527442"/>
              <a:gd name="connsiteX10" fmla="*/ 11743 w 5804715"/>
              <a:gd name="connsiteY10" fmla="*/ 761373 h 5527442"/>
              <a:gd name="connsiteX11" fmla="*/ 1109868 w 5804715"/>
              <a:gd name="connsiteY11" fmla="*/ 428360 h 5527442"/>
              <a:gd name="connsiteX12" fmla="*/ 1868107 w 5804715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948185 w 5808362"/>
              <a:gd name="connsiteY0" fmla="*/ 196960 h 5529615"/>
              <a:gd name="connsiteX1" fmla="*/ 3598220 w 5808362"/>
              <a:gd name="connsiteY1" fmla="*/ 24787 h 5529615"/>
              <a:gd name="connsiteX2" fmla="*/ 5040273 w 5808362"/>
              <a:gd name="connsiteY2" fmla="*/ 760533 h 5529615"/>
              <a:gd name="connsiteX3" fmla="*/ 5792559 w 5808362"/>
              <a:gd name="connsiteY3" fmla="*/ 3656688 h 5529615"/>
              <a:gd name="connsiteX4" fmla="*/ 4974357 w 5808362"/>
              <a:gd name="connsiteY4" fmla="*/ 5083124 h 5529615"/>
              <a:gd name="connsiteX5" fmla="*/ 2687363 w 5808362"/>
              <a:gd name="connsiteY5" fmla="*/ 5524060 h 5529615"/>
              <a:gd name="connsiteX6" fmla="*/ 846712 w 5808362"/>
              <a:gd name="connsiteY6" fmla="*/ 4848924 h 5529615"/>
              <a:gd name="connsiteX7" fmla="*/ 136297 w 5808362"/>
              <a:gd name="connsiteY7" fmla="*/ 2643374 h 5529615"/>
              <a:gd name="connsiteX8" fmla="*/ 355210 w 5808362"/>
              <a:gd name="connsiteY8" fmla="*/ 1359031 h 5529615"/>
              <a:gd name="connsiteX9" fmla="*/ 442503 w 5808362"/>
              <a:gd name="connsiteY9" fmla="*/ 1000305 h 5529615"/>
              <a:gd name="connsiteX10" fmla="*/ 15390 w 5808362"/>
              <a:gd name="connsiteY10" fmla="*/ 763546 h 5529615"/>
              <a:gd name="connsiteX11" fmla="*/ 1113515 w 5808362"/>
              <a:gd name="connsiteY11" fmla="*/ 430533 h 5529615"/>
              <a:gd name="connsiteX12" fmla="*/ 1948185 w 5808362"/>
              <a:gd name="connsiteY12" fmla="*/ 196960 h 5529615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56093 w 5816270"/>
              <a:gd name="connsiteY0" fmla="*/ 203971 h 5536626"/>
              <a:gd name="connsiteX1" fmla="*/ 3606128 w 5816270"/>
              <a:gd name="connsiteY1" fmla="*/ 31798 h 5536626"/>
              <a:gd name="connsiteX2" fmla="*/ 5048181 w 5816270"/>
              <a:gd name="connsiteY2" fmla="*/ 767544 h 5536626"/>
              <a:gd name="connsiteX3" fmla="*/ 5800467 w 5816270"/>
              <a:gd name="connsiteY3" fmla="*/ 3663699 h 5536626"/>
              <a:gd name="connsiteX4" fmla="*/ 4982265 w 5816270"/>
              <a:gd name="connsiteY4" fmla="*/ 5090135 h 5536626"/>
              <a:gd name="connsiteX5" fmla="*/ 2695271 w 5816270"/>
              <a:gd name="connsiteY5" fmla="*/ 5531071 h 5536626"/>
              <a:gd name="connsiteX6" fmla="*/ 854620 w 5816270"/>
              <a:gd name="connsiteY6" fmla="*/ 4855935 h 5536626"/>
              <a:gd name="connsiteX7" fmla="*/ 144205 w 5816270"/>
              <a:gd name="connsiteY7" fmla="*/ 2650385 h 5536626"/>
              <a:gd name="connsiteX8" fmla="*/ 363118 w 5816270"/>
              <a:gd name="connsiteY8" fmla="*/ 1366042 h 5536626"/>
              <a:gd name="connsiteX9" fmla="*/ 450411 w 5816270"/>
              <a:gd name="connsiteY9" fmla="*/ 1007316 h 5536626"/>
              <a:gd name="connsiteX10" fmla="*/ 23298 w 5816270"/>
              <a:gd name="connsiteY10" fmla="*/ 770557 h 5536626"/>
              <a:gd name="connsiteX11" fmla="*/ 1090851 w 5816270"/>
              <a:gd name="connsiteY11" fmla="*/ 482410 h 5536626"/>
              <a:gd name="connsiteX12" fmla="*/ 1956093 w 5816270"/>
              <a:gd name="connsiteY12" fmla="*/ 203971 h 5536626"/>
              <a:gd name="connsiteX0" fmla="*/ 1956093 w 5820396"/>
              <a:gd name="connsiteY0" fmla="*/ 203971 h 5536626"/>
              <a:gd name="connsiteX1" fmla="*/ 3606128 w 5820396"/>
              <a:gd name="connsiteY1" fmla="*/ 31798 h 5536626"/>
              <a:gd name="connsiteX2" fmla="*/ 5048181 w 5820396"/>
              <a:gd name="connsiteY2" fmla="*/ 767544 h 5536626"/>
              <a:gd name="connsiteX3" fmla="*/ 5800467 w 5820396"/>
              <a:gd name="connsiteY3" fmla="*/ 3663699 h 5536626"/>
              <a:gd name="connsiteX4" fmla="*/ 4982265 w 5820396"/>
              <a:gd name="connsiteY4" fmla="*/ 5090135 h 5536626"/>
              <a:gd name="connsiteX5" fmla="*/ 2695271 w 5820396"/>
              <a:gd name="connsiteY5" fmla="*/ 5531071 h 5536626"/>
              <a:gd name="connsiteX6" fmla="*/ 854620 w 5820396"/>
              <a:gd name="connsiteY6" fmla="*/ 4855935 h 5536626"/>
              <a:gd name="connsiteX7" fmla="*/ 144205 w 5820396"/>
              <a:gd name="connsiteY7" fmla="*/ 2650385 h 5536626"/>
              <a:gd name="connsiteX8" fmla="*/ 363118 w 5820396"/>
              <a:gd name="connsiteY8" fmla="*/ 1366042 h 5536626"/>
              <a:gd name="connsiteX9" fmla="*/ 450411 w 5820396"/>
              <a:gd name="connsiteY9" fmla="*/ 1007316 h 5536626"/>
              <a:gd name="connsiteX10" fmla="*/ 23298 w 5820396"/>
              <a:gd name="connsiteY10" fmla="*/ 770557 h 5536626"/>
              <a:gd name="connsiteX11" fmla="*/ 1090851 w 5820396"/>
              <a:gd name="connsiteY11" fmla="*/ 482410 h 5536626"/>
              <a:gd name="connsiteX12" fmla="*/ 1956093 w 5820396"/>
              <a:gd name="connsiteY12" fmla="*/ 203971 h 5536626"/>
              <a:gd name="connsiteX0" fmla="*/ 1956093 w 5823792"/>
              <a:gd name="connsiteY0" fmla="*/ 203971 h 5536626"/>
              <a:gd name="connsiteX1" fmla="*/ 3606128 w 5823792"/>
              <a:gd name="connsiteY1" fmla="*/ 31798 h 5536626"/>
              <a:gd name="connsiteX2" fmla="*/ 5122050 w 5823792"/>
              <a:gd name="connsiteY2" fmla="*/ 767544 h 5536626"/>
              <a:gd name="connsiteX3" fmla="*/ 5800467 w 5823792"/>
              <a:gd name="connsiteY3" fmla="*/ 3663699 h 5536626"/>
              <a:gd name="connsiteX4" fmla="*/ 4982265 w 5823792"/>
              <a:gd name="connsiteY4" fmla="*/ 5090135 h 5536626"/>
              <a:gd name="connsiteX5" fmla="*/ 2695271 w 5823792"/>
              <a:gd name="connsiteY5" fmla="*/ 5531071 h 5536626"/>
              <a:gd name="connsiteX6" fmla="*/ 854620 w 5823792"/>
              <a:gd name="connsiteY6" fmla="*/ 4855935 h 5536626"/>
              <a:gd name="connsiteX7" fmla="*/ 144205 w 5823792"/>
              <a:gd name="connsiteY7" fmla="*/ 2650385 h 5536626"/>
              <a:gd name="connsiteX8" fmla="*/ 363118 w 5823792"/>
              <a:gd name="connsiteY8" fmla="*/ 1366042 h 5536626"/>
              <a:gd name="connsiteX9" fmla="*/ 450411 w 5823792"/>
              <a:gd name="connsiteY9" fmla="*/ 1007316 h 5536626"/>
              <a:gd name="connsiteX10" fmla="*/ 23298 w 5823792"/>
              <a:gd name="connsiteY10" fmla="*/ 770557 h 5536626"/>
              <a:gd name="connsiteX11" fmla="*/ 1090851 w 5823792"/>
              <a:gd name="connsiteY11" fmla="*/ 482410 h 5536626"/>
              <a:gd name="connsiteX12" fmla="*/ 1956093 w 5823792"/>
              <a:gd name="connsiteY12" fmla="*/ 203971 h 5536626"/>
              <a:gd name="connsiteX0" fmla="*/ 1956093 w 5824968"/>
              <a:gd name="connsiteY0" fmla="*/ 203971 h 5536626"/>
              <a:gd name="connsiteX1" fmla="*/ 3606128 w 5824968"/>
              <a:gd name="connsiteY1" fmla="*/ 31798 h 5536626"/>
              <a:gd name="connsiteX2" fmla="*/ 5143156 w 5824968"/>
              <a:gd name="connsiteY2" fmla="*/ 767544 h 5536626"/>
              <a:gd name="connsiteX3" fmla="*/ 5800467 w 5824968"/>
              <a:gd name="connsiteY3" fmla="*/ 3663699 h 5536626"/>
              <a:gd name="connsiteX4" fmla="*/ 4982265 w 5824968"/>
              <a:gd name="connsiteY4" fmla="*/ 5090135 h 5536626"/>
              <a:gd name="connsiteX5" fmla="*/ 2695271 w 5824968"/>
              <a:gd name="connsiteY5" fmla="*/ 5531071 h 5536626"/>
              <a:gd name="connsiteX6" fmla="*/ 854620 w 5824968"/>
              <a:gd name="connsiteY6" fmla="*/ 4855935 h 5536626"/>
              <a:gd name="connsiteX7" fmla="*/ 144205 w 5824968"/>
              <a:gd name="connsiteY7" fmla="*/ 2650385 h 5536626"/>
              <a:gd name="connsiteX8" fmla="*/ 363118 w 5824968"/>
              <a:gd name="connsiteY8" fmla="*/ 1366042 h 5536626"/>
              <a:gd name="connsiteX9" fmla="*/ 450411 w 5824968"/>
              <a:gd name="connsiteY9" fmla="*/ 1007316 h 5536626"/>
              <a:gd name="connsiteX10" fmla="*/ 23298 w 5824968"/>
              <a:gd name="connsiteY10" fmla="*/ 770557 h 5536626"/>
              <a:gd name="connsiteX11" fmla="*/ 1090851 w 5824968"/>
              <a:gd name="connsiteY11" fmla="*/ 482410 h 5536626"/>
              <a:gd name="connsiteX12" fmla="*/ 1956093 w 5824968"/>
              <a:gd name="connsiteY12" fmla="*/ 203971 h 553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24968" h="5536626">
                <a:moveTo>
                  <a:pt x="1956093" y="203971"/>
                </a:moveTo>
                <a:cubicBezTo>
                  <a:pt x="2416071" y="69049"/>
                  <a:pt x="3074951" y="-62131"/>
                  <a:pt x="3606128" y="31798"/>
                </a:cubicBezTo>
                <a:cubicBezTo>
                  <a:pt x="4137305" y="125727"/>
                  <a:pt x="4839706" y="167149"/>
                  <a:pt x="5143156" y="767544"/>
                </a:cubicBezTo>
                <a:cubicBezTo>
                  <a:pt x="5627086" y="1597283"/>
                  <a:pt x="5913211" y="2337425"/>
                  <a:pt x="5800467" y="3663699"/>
                </a:cubicBezTo>
                <a:cubicBezTo>
                  <a:pt x="5666002" y="4275467"/>
                  <a:pt x="5499798" y="4778906"/>
                  <a:pt x="4982265" y="5090135"/>
                </a:cubicBezTo>
                <a:cubicBezTo>
                  <a:pt x="4464732" y="5401364"/>
                  <a:pt x="3383212" y="5570104"/>
                  <a:pt x="2695271" y="5531071"/>
                </a:cubicBezTo>
                <a:cubicBezTo>
                  <a:pt x="2007330" y="5492038"/>
                  <a:pt x="1608792" y="5694368"/>
                  <a:pt x="854620" y="4855935"/>
                </a:cubicBezTo>
                <a:cubicBezTo>
                  <a:pt x="420570" y="4381493"/>
                  <a:pt x="226122" y="3232034"/>
                  <a:pt x="144205" y="2650385"/>
                </a:cubicBezTo>
                <a:cubicBezTo>
                  <a:pt x="62288" y="2068737"/>
                  <a:pt x="190669" y="1906259"/>
                  <a:pt x="363118" y="1366042"/>
                </a:cubicBezTo>
                <a:cubicBezTo>
                  <a:pt x="405188" y="1271625"/>
                  <a:pt x="414881" y="1073979"/>
                  <a:pt x="450411" y="1007316"/>
                </a:cubicBezTo>
                <a:cubicBezTo>
                  <a:pt x="196957" y="697531"/>
                  <a:pt x="-83442" y="858041"/>
                  <a:pt x="23298" y="770557"/>
                </a:cubicBezTo>
                <a:cubicBezTo>
                  <a:pt x="130038" y="683073"/>
                  <a:pt x="441219" y="545955"/>
                  <a:pt x="1090851" y="482410"/>
                </a:cubicBezTo>
                <a:cubicBezTo>
                  <a:pt x="1390577" y="430872"/>
                  <a:pt x="1631276" y="330982"/>
                  <a:pt x="1956093" y="2039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7E7D3ABF-DA31-9591-12A6-CCF9B66664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082" y="1242646"/>
            <a:ext cx="4299123" cy="1528689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wie is dit blad?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33BBDC57-7311-0D70-C8E0-DE9A53A21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7833" y="1902846"/>
            <a:ext cx="5309237" cy="29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9435EB4-568C-DCE8-C869-59ED67A3D9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4529" y="2818229"/>
            <a:ext cx="3802935" cy="2977008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 </a:t>
            </a:r>
          </a:p>
        </p:txBody>
      </p:sp>
      <p:sp>
        <p:nvSpPr>
          <p:cNvPr id="7185" name="Freeform: Shape 7178">
            <a:extLst>
              <a:ext uri="{FF2B5EF4-FFF2-40B4-BE49-F238E27FC236}">
                <a16:creationId xmlns:a16="http://schemas.microsoft.com/office/drawing/2014/main" id="{D79121EC-981A-4EB2-B42E-58FA5B2FF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2704" y="694112"/>
            <a:ext cx="5675176" cy="5572420"/>
          </a:xfrm>
          <a:custGeom>
            <a:avLst/>
            <a:gdLst>
              <a:gd name="connsiteX0" fmla="*/ 3054021 w 5812746"/>
              <a:gd name="connsiteY0" fmla="*/ 1231 h 5528040"/>
              <a:gd name="connsiteX1" fmla="*/ 3457269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3054021 w 5812746"/>
              <a:gd name="connsiteY0" fmla="*/ 1231 h 5528040"/>
              <a:gd name="connsiteX1" fmla="*/ 3602604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1876138 w 5812746"/>
              <a:gd name="connsiteY0" fmla="*/ 209741 h 5524049"/>
              <a:gd name="connsiteX1" fmla="*/ 3602604 w 5812746"/>
              <a:gd name="connsiteY1" fmla="*/ 22614 h 5524049"/>
              <a:gd name="connsiteX2" fmla="*/ 5044657 w 5812746"/>
              <a:gd name="connsiteY2" fmla="*/ 758360 h 5524049"/>
              <a:gd name="connsiteX3" fmla="*/ 5796943 w 5812746"/>
              <a:gd name="connsiteY3" fmla="*/ 3654515 h 5524049"/>
              <a:gd name="connsiteX4" fmla="*/ 4954141 w 5812746"/>
              <a:gd name="connsiteY4" fmla="*/ 5008749 h 5524049"/>
              <a:gd name="connsiteX5" fmla="*/ 2691747 w 5812746"/>
              <a:gd name="connsiteY5" fmla="*/ 5521887 h 5524049"/>
              <a:gd name="connsiteX6" fmla="*/ 851096 w 5812746"/>
              <a:gd name="connsiteY6" fmla="*/ 4846751 h 5524049"/>
              <a:gd name="connsiteX7" fmla="*/ 140681 w 5812746"/>
              <a:gd name="connsiteY7" fmla="*/ 2641201 h 5524049"/>
              <a:gd name="connsiteX8" fmla="*/ 359594 w 5812746"/>
              <a:gd name="connsiteY8" fmla="*/ 1356858 h 5524049"/>
              <a:gd name="connsiteX9" fmla="*/ 446887 w 5812746"/>
              <a:gd name="connsiteY9" fmla="*/ 998132 h 5524049"/>
              <a:gd name="connsiteX10" fmla="*/ 19774 w 5812746"/>
              <a:gd name="connsiteY10" fmla="*/ 761373 h 5524049"/>
              <a:gd name="connsiteX11" fmla="*/ 1117899 w 5812746"/>
              <a:gd name="connsiteY11" fmla="*/ 428360 h 5524049"/>
              <a:gd name="connsiteX12" fmla="*/ 1876138 w 5812746"/>
              <a:gd name="connsiteY12" fmla="*/ 209741 h 5524049"/>
              <a:gd name="connsiteX0" fmla="*/ 1876138 w 5812746"/>
              <a:gd name="connsiteY0" fmla="*/ 209741 h 5527442"/>
              <a:gd name="connsiteX1" fmla="*/ 3602604 w 5812746"/>
              <a:gd name="connsiteY1" fmla="*/ 22614 h 5527442"/>
              <a:gd name="connsiteX2" fmla="*/ 5044657 w 5812746"/>
              <a:gd name="connsiteY2" fmla="*/ 758360 h 5527442"/>
              <a:gd name="connsiteX3" fmla="*/ 5796943 w 5812746"/>
              <a:gd name="connsiteY3" fmla="*/ 3654515 h 5527442"/>
              <a:gd name="connsiteX4" fmla="*/ 4978741 w 5812746"/>
              <a:gd name="connsiteY4" fmla="*/ 5080951 h 5527442"/>
              <a:gd name="connsiteX5" fmla="*/ 2691747 w 5812746"/>
              <a:gd name="connsiteY5" fmla="*/ 5521887 h 5527442"/>
              <a:gd name="connsiteX6" fmla="*/ 851096 w 5812746"/>
              <a:gd name="connsiteY6" fmla="*/ 4846751 h 5527442"/>
              <a:gd name="connsiteX7" fmla="*/ 140681 w 5812746"/>
              <a:gd name="connsiteY7" fmla="*/ 2641201 h 5527442"/>
              <a:gd name="connsiteX8" fmla="*/ 359594 w 5812746"/>
              <a:gd name="connsiteY8" fmla="*/ 1356858 h 5527442"/>
              <a:gd name="connsiteX9" fmla="*/ 446887 w 5812746"/>
              <a:gd name="connsiteY9" fmla="*/ 998132 h 5527442"/>
              <a:gd name="connsiteX10" fmla="*/ 19774 w 5812746"/>
              <a:gd name="connsiteY10" fmla="*/ 761373 h 5527442"/>
              <a:gd name="connsiteX11" fmla="*/ 1117899 w 5812746"/>
              <a:gd name="connsiteY11" fmla="*/ 428360 h 5527442"/>
              <a:gd name="connsiteX12" fmla="*/ 1876138 w 5812746"/>
              <a:gd name="connsiteY12" fmla="*/ 209741 h 5527442"/>
              <a:gd name="connsiteX0" fmla="*/ 1868107 w 5804715"/>
              <a:gd name="connsiteY0" fmla="*/ 209741 h 5527442"/>
              <a:gd name="connsiteX1" fmla="*/ 3594573 w 5804715"/>
              <a:gd name="connsiteY1" fmla="*/ 22614 h 5527442"/>
              <a:gd name="connsiteX2" fmla="*/ 5036626 w 5804715"/>
              <a:gd name="connsiteY2" fmla="*/ 758360 h 5527442"/>
              <a:gd name="connsiteX3" fmla="*/ 5788912 w 5804715"/>
              <a:gd name="connsiteY3" fmla="*/ 3654515 h 5527442"/>
              <a:gd name="connsiteX4" fmla="*/ 4970710 w 5804715"/>
              <a:gd name="connsiteY4" fmla="*/ 5080951 h 5527442"/>
              <a:gd name="connsiteX5" fmla="*/ 2683716 w 5804715"/>
              <a:gd name="connsiteY5" fmla="*/ 5521887 h 5527442"/>
              <a:gd name="connsiteX6" fmla="*/ 843065 w 5804715"/>
              <a:gd name="connsiteY6" fmla="*/ 4846751 h 5527442"/>
              <a:gd name="connsiteX7" fmla="*/ 132650 w 5804715"/>
              <a:gd name="connsiteY7" fmla="*/ 2641201 h 5527442"/>
              <a:gd name="connsiteX8" fmla="*/ 351563 w 5804715"/>
              <a:gd name="connsiteY8" fmla="*/ 1356858 h 5527442"/>
              <a:gd name="connsiteX9" fmla="*/ 438856 w 5804715"/>
              <a:gd name="connsiteY9" fmla="*/ 998132 h 5527442"/>
              <a:gd name="connsiteX10" fmla="*/ 11743 w 5804715"/>
              <a:gd name="connsiteY10" fmla="*/ 761373 h 5527442"/>
              <a:gd name="connsiteX11" fmla="*/ 1109868 w 5804715"/>
              <a:gd name="connsiteY11" fmla="*/ 428360 h 5527442"/>
              <a:gd name="connsiteX12" fmla="*/ 1868107 w 5804715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948185 w 5808362"/>
              <a:gd name="connsiteY0" fmla="*/ 196960 h 5529615"/>
              <a:gd name="connsiteX1" fmla="*/ 3598220 w 5808362"/>
              <a:gd name="connsiteY1" fmla="*/ 24787 h 5529615"/>
              <a:gd name="connsiteX2" fmla="*/ 5040273 w 5808362"/>
              <a:gd name="connsiteY2" fmla="*/ 760533 h 5529615"/>
              <a:gd name="connsiteX3" fmla="*/ 5792559 w 5808362"/>
              <a:gd name="connsiteY3" fmla="*/ 3656688 h 5529615"/>
              <a:gd name="connsiteX4" fmla="*/ 4974357 w 5808362"/>
              <a:gd name="connsiteY4" fmla="*/ 5083124 h 5529615"/>
              <a:gd name="connsiteX5" fmla="*/ 2687363 w 5808362"/>
              <a:gd name="connsiteY5" fmla="*/ 5524060 h 5529615"/>
              <a:gd name="connsiteX6" fmla="*/ 846712 w 5808362"/>
              <a:gd name="connsiteY6" fmla="*/ 4848924 h 5529615"/>
              <a:gd name="connsiteX7" fmla="*/ 136297 w 5808362"/>
              <a:gd name="connsiteY7" fmla="*/ 2643374 h 5529615"/>
              <a:gd name="connsiteX8" fmla="*/ 355210 w 5808362"/>
              <a:gd name="connsiteY8" fmla="*/ 1359031 h 5529615"/>
              <a:gd name="connsiteX9" fmla="*/ 442503 w 5808362"/>
              <a:gd name="connsiteY9" fmla="*/ 1000305 h 5529615"/>
              <a:gd name="connsiteX10" fmla="*/ 15390 w 5808362"/>
              <a:gd name="connsiteY10" fmla="*/ 763546 h 5529615"/>
              <a:gd name="connsiteX11" fmla="*/ 1113515 w 5808362"/>
              <a:gd name="connsiteY11" fmla="*/ 430533 h 5529615"/>
              <a:gd name="connsiteX12" fmla="*/ 1948185 w 5808362"/>
              <a:gd name="connsiteY12" fmla="*/ 196960 h 5529615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56093 w 5816270"/>
              <a:gd name="connsiteY0" fmla="*/ 203971 h 5536626"/>
              <a:gd name="connsiteX1" fmla="*/ 3606128 w 5816270"/>
              <a:gd name="connsiteY1" fmla="*/ 31798 h 5536626"/>
              <a:gd name="connsiteX2" fmla="*/ 5048181 w 5816270"/>
              <a:gd name="connsiteY2" fmla="*/ 767544 h 5536626"/>
              <a:gd name="connsiteX3" fmla="*/ 5800467 w 5816270"/>
              <a:gd name="connsiteY3" fmla="*/ 3663699 h 5536626"/>
              <a:gd name="connsiteX4" fmla="*/ 4982265 w 5816270"/>
              <a:gd name="connsiteY4" fmla="*/ 5090135 h 5536626"/>
              <a:gd name="connsiteX5" fmla="*/ 2695271 w 5816270"/>
              <a:gd name="connsiteY5" fmla="*/ 5531071 h 5536626"/>
              <a:gd name="connsiteX6" fmla="*/ 854620 w 5816270"/>
              <a:gd name="connsiteY6" fmla="*/ 4855935 h 5536626"/>
              <a:gd name="connsiteX7" fmla="*/ 144205 w 5816270"/>
              <a:gd name="connsiteY7" fmla="*/ 2650385 h 5536626"/>
              <a:gd name="connsiteX8" fmla="*/ 363118 w 5816270"/>
              <a:gd name="connsiteY8" fmla="*/ 1366042 h 5536626"/>
              <a:gd name="connsiteX9" fmla="*/ 450411 w 5816270"/>
              <a:gd name="connsiteY9" fmla="*/ 1007316 h 5536626"/>
              <a:gd name="connsiteX10" fmla="*/ 23298 w 5816270"/>
              <a:gd name="connsiteY10" fmla="*/ 770557 h 5536626"/>
              <a:gd name="connsiteX11" fmla="*/ 1090851 w 5816270"/>
              <a:gd name="connsiteY11" fmla="*/ 482410 h 5536626"/>
              <a:gd name="connsiteX12" fmla="*/ 1956093 w 5816270"/>
              <a:gd name="connsiteY12" fmla="*/ 203971 h 5536626"/>
              <a:gd name="connsiteX0" fmla="*/ 1956093 w 5820396"/>
              <a:gd name="connsiteY0" fmla="*/ 203971 h 5536626"/>
              <a:gd name="connsiteX1" fmla="*/ 3606128 w 5820396"/>
              <a:gd name="connsiteY1" fmla="*/ 31798 h 5536626"/>
              <a:gd name="connsiteX2" fmla="*/ 5048181 w 5820396"/>
              <a:gd name="connsiteY2" fmla="*/ 767544 h 5536626"/>
              <a:gd name="connsiteX3" fmla="*/ 5800467 w 5820396"/>
              <a:gd name="connsiteY3" fmla="*/ 3663699 h 5536626"/>
              <a:gd name="connsiteX4" fmla="*/ 4982265 w 5820396"/>
              <a:gd name="connsiteY4" fmla="*/ 5090135 h 5536626"/>
              <a:gd name="connsiteX5" fmla="*/ 2695271 w 5820396"/>
              <a:gd name="connsiteY5" fmla="*/ 5531071 h 5536626"/>
              <a:gd name="connsiteX6" fmla="*/ 854620 w 5820396"/>
              <a:gd name="connsiteY6" fmla="*/ 4855935 h 5536626"/>
              <a:gd name="connsiteX7" fmla="*/ 144205 w 5820396"/>
              <a:gd name="connsiteY7" fmla="*/ 2650385 h 5536626"/>
              <a:gd name="connsiteX8" fmla="*/ 363118 w 5820396"/>
              <a:gd name="connsiteY8" fmla="*/ 1366042 h 5536626"/>
              <a:gd name="connsiteX9" fmla="*/ 450411 w 5820396"/>
              <a:gd name="connsiteY9" fmla="*/ 1007316 h 5536626"/>
              <a:gd name="connsiteX10" fmla="*/ 23298 w 5820396"/>
              <a:gd name="connsiteY10" fmla="*/ 770557 h 5536626"/>
              <a:gd name="connsiteX11" fmla="*/ 1090851 w 5820396"/>
              <a:gd name="connsiteY11" fmla="*/ 482410 h 5536626"/>
              <a:gd name="connsiteX12" fmla="*/ 1956093 w 5820396"/>
              <a:gd name="connsiteY12" fmla="*/ 203971 h 5536626"/>
              <a:gd name="connsiteX0" fmla="*/ 1956093 w 5823792"/>
              <a:gd name="connsiteY0" fmla="*/ 203971 h 5536626"/>
              <a:gd name="connsiteX1" fmla="*/ 3606128 w 5823792"/>
              <a:gd name="connsiteY1" fmla="*/ 31798 h 5536626"/>
              <a:gd name="connsiteX2" fmla="*/ 5122050 w 5823792"/>
              <a:gd name="connsiteY2" fmla="*/ 767544 h 5536626"/>
              <a:gd name="connsiteX3" fmla="*/ 5800467 w 5823792"/>
              <a:gd name="connsiteY3" fmla="*/ 3663699 h 5536626"/>
              <a:gd name="connsiteX4" fmla="*/ 4982265 w 5823792"/>
              <a:gd name="connsiteY4" fmla="*/ 5090135 h 5536626"/>
              <a:gd name="connsiteX5" fmla="*/ 2695271 w 5823792"/>
              <a:gd name="connsiteY5" fmla="*/ 5531071 h 5536626"/>
              <a:gd name="connsiteX6" fmla="*/ 854620 w 5823792"/>
              <a:gd name="connsiteY6" fmla="*/ 4855935 h 5536626"/>
              <a:gd name="connsiteX7" fmla="*/ 144205 w 5823792"/>
              <a:gd name="connsiteY7" fmla="*/ 2650385 h 5536626"/>
              <a:gd name="connsiteX8" fmla="*/ 363118 w 5823792"/>
              <a:gd name="connsiteY8" fmla="*/ 1366042 h 5536626"/>
              <a:gd name="connsiteX9" fmla="*/ 450411 w 5823792"/>
              <a:gd name="connsiteY9" fmla="*/ 1007316 h 5536626"/>
              <a:gd name="connsiteX10" fmla="*/ 23298 w 5823792"/>
              <a:gd name="connsiteY10" fmla="*/ 770557 h 5536626"/>
              <a:gd name="connsiteX11" fmla="*/ 1090851 w 5823792"/>
              <a:gd name="connsiteY11" fmla="*/ 482410 h 5536626"/>
              <a:gd name="connsiteX12" fmla="*/ 1956093 w 5823792"/>
              <a:gd name="connsiteY12" fmla="*/ 203971 h 5536626"/>
              <a:gd name="connsiteX0" fmla="*/ 1956093 w 5824968"/>
              <a:gd name="connsiteY0" fmla="*/ 203971 h 5536626"/>
              <a:gd name="connsiteX1" fmla="*/ 3606128 w 5824968"/>
              <a:gd name="connsiteY1" fmla="*/ 31798 h 5536626"/>
              <a:gd name="connsiteX2" fmla="*/ 5143156 w 5824968"/>
              <a:gd name="connsiteY2" fmla="*/ 767544 h 5536626"/>
              <a:gd name="connsiteX3" fmla="*/ 5800467 w 5824968"/>
              <a:gd name="connsiteY3" fmla="*/ 3663699 h 5536626"/>
              <a:gd name="connsiteX4" fmla="*/ 4982265 w 5824968"/>
              <a:gd name="connsiteY4" fmla="*/ 5090135 h 5536626"/>
              <a:gd name="connsiteX5" fmla="*/ 2695271 w 5824968"/>
              <a:gd name="connsiteY5" fmla="*/ 5531071 h 5536626"/>
              <a:gd name="connsiteX6" fmla="*/ 854620 w 5824968"/>
              <a:gd name="connsiteY6" fmla="*/ 4855935 h 5536626"/>
              <a:gd name="connsiteX7" fmla="*/ 144205 w 5824968"/>
              <a:gd name="connsiteY7" fmla="*/ 2650385 h 5536626"/>
              <a:gd name="connsiteX8" fmla="*/ 363118 w 5824968"/>
              <a:gd name="connsiteY8" fmla="*/ 1366042 h 5536626"/>
              <a:gd name="connsiteX9" fmla="*/ 450411 w 5824968"/>
              <a:gd name="connsiteY9" fmla="*/ 1007316 h 5536626"/>
              <a:gd name="connsiteX10" fmla="*/ 23298 w 5824968"/>
              <a:gd name="connsiteY10" fmla="*/ 770557 h 5536626"/>
              <a:gd name="connsiteX11" fmla="*/ 1090851 w 5824968"/>
              <a:gd name="connsiteY11" fmla="*/ 482410 h 5536626"/>
              <a:gd name="connsiteX12" fmla="*/ 1956093 w 5824968"/>
              <a:gd name="connsiteY12" fmla="*/ 203971 h 553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24968" h="5536626">
                <a:moveTo>
                  <a:pt x="1956093" y="203971"/>
                </a:moveTo>
                <a:cubicBezTo>
                  <a:pt x="2416071" y="69049"/>
                  <a:pt x="3074951" y="-62131"/>
                  <a:pt x="3606128" y="31798"/>
                </a:cubicBezTo>
                <a:cubicBezTo>
                  <a:pt x="4137305" y="125727"/>
                  <a:pt x="4839706" y="167149"/>
                  <a:pt x="5143156" y="767544"/>
                </a:cubicBezTo>
                <a:cubicBezTo>
                  <a:pt x="5627086" y="1597283"/>
                  <a:pt x="5913211" y="2337425"/>
                  <a:pt x="5800467" y="3663699"/>
                </a:cubicBezTo>
                <a:cubicBezTo>
                  <a:pt x="5666002" y="4275467"/>
                  <a:pt x="5499798" y="4778906"/>
                  <a:pt x="4982265" y="5090135"/>
                </a:cubicBezTo>
                <a:cubicBezTo>
                  <a:pt x="4464732" y="5401364"/>
                  <a:pt x="3383212" y="5570104"/>
                  <a:pt x="2695271" y="5531071"/>
                </a:cubicBezTo>
                <a:cubicBezTo>
                  <a:pt x="2007330" y="5492038"/>
                  <a:pt x="1608792" y="5694368"/>
                  <a:pt x="854620" y="4855935"/>
                </a:cubicBezTo>
                <a:cubicBezTo>
                  <a:pt x="420570" y="4381493"/>
                  <a:pt x="226122" y="3232034"/>
                  <a:pt x="144205" y="2650385"/>
                </a:cubicBezTo>
                <a:cubicBezTo>
                  <a:pt x="62288" y="2068737"/>
                  <a:pt x="190669" y="1906259"/>
                  <a:pt x="363118" y="1366042"/>
                </a:cubicBezTo>
                <a:cubicBezTo>
                  <a:pt x="405188" y="1271625"/>
                  <a:pt x="414881" y="1073979"/>
                  <a:pt x="450411" y="1007316"/>
                </a:cubicBezTo>
                <a:cubicBezTo>
                  <a:pt x="196957" y="697531"/>
                  <a:pt x="-83442" y="858041"/>
                  <a:pt x="23298" y="770557"/>
                </a:cubicBezTo>
                <a:cubicBezTo>
                  <a:pt x="130038" y="683073"/>
                  <a:pt x="441219" y="545955"/>
                  <a:pt x="1090851" y="482410"/>
                </a:cubicBezTo>
                <a:cubicBezTo>
                  <a:pt x="1390577" y="430872"/>
                  <a:pt x="1631276" y="330982"/>
                  <a:pt x="1956093" y="203971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281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69EB6F7-123A-42EF-677B-A3792D5D6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7C217DC-40C9-D7CB-BABD-3C426FC0A1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726" y="3990108"/>
            <a:ext cx="10333074" cy="1926911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Kastanjeboom</a:t>
            </a:r>
          </a:p>
          <a:p>
            <a:pPr marL="514350" indent="-514350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399AD81-7E61-BAD7-6399-8B3DAF2E4B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738" y="2498813"/>
            <a:ext cx="3016821" cy="273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27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223" name="Rectangle 9222">
            <a:extLst>
              <a:ext uri="{FF2B5EF4-FFF2-40B4-BE49-F238E27FC236}">
                <a16:creationId xmlns:a16="http://schemas.microsoft.com/office/drawing/2014/main" id="{E2A96188-384C-4341-9EEB-967A9341C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25" name="Freeform: Shape 9224">
            <a:extLst>
              <a:ext uri="{FF2B5EF4-FFF2-40B4-BE49-F238E27FC236}">
                <a16:creationId xmlns:a16="http://schemas.microsoft.com/office/drawing/2014/main" id="{280331C3-DDF5-48A9-8947-D71EAAFFA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759171" y="-127077"/>
            <a:ext cx="6053827" cy="6948641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927C1225-CDAE-F4F2-193C-A3CBCF9075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527" y="604801"/>
            <a:ext cx="5556425" cy="1531089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wie is dit blad? 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7A82072-C2BC-B411-618B-077C53DB2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057" y="2311400"/>
            <a:ext cx="5218487" cy="3652212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Fijnspar </a:t>
            </a: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7ADCC131-636D-9E94-35A4-07397227E9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33555" y="1831075"/>
            <a:ext cx="4110419" cy="31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9227" name="Freeform: Shape 9226">
            <a:extLst>
              <a:ext uri="{FF2B5EF4-FFF2-40B4-BE49-F238E27FC236}">
                <a16:creationId xmlns:a16="http://schemas.microsoft.com/office/drawing/2014/main" id="{C535A640-1948-4AFD-A0B7-19AFDA955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806735" y="-157114"/>
            <a:ext cx="6053827" cy="6948641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4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247" name="Rectangle 10246">
            <a:extLst>
              <a:ext uri="{FF2B5EF4-FFF2-40B4-BE49-F238E27FC236}">
                <a16:creationId xmlns:a16="http://schemas.microsoft.com/office/drawing/2014/main" id="{5449D184-9D1F-4194-967E-2078F06C0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186F9B6-00F6-F4E8-ECEA-37D40142BA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220" y="484450"/>
            <a:ext cx="4133604" cy="2124880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wie is deze vrucht?</a:t>
            </a:r>
          </a:p>
        </p:txBody>
      </p:sp>
      <p:pic>
        <p:nvPicPr>
          <p:cNvPr id="10242" name="Picture 2" descr="Gratis foto's van Kiastnoten">
            <a:extLst>
              <a:ext uri="{FF2B5EF4-FFF2-40B4-BE49-F238E27FC236}">
                <a16:creationId xmlns:a16="http://schemas.microsoft.com/office/drawing/2014/main" id="{2ABCCEFF-A78F-C296-EDCF-242063A4A73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3" r="18711" b="-1"/>
          <a:stretch/>
        </p:blipFill>
        <p:spPr bwMode="auto">
          <a:xfrm>
            <a:off x="5623249" y="484454"/>
            <a:ext cx="5993465" cy="5736874"/>
          </a:xfrm>
          <a:custGeom>
            <a:avLst/>
            <a:gdLst/>
            <a:ahLst/>
            <a:cxnLst/>
            <a:rect l="l" t="t" r="r" b="b"/>
            <a:pathLst>
              <a:path w="7040677" h="6180550">
                <a:moveTo>
                  <a:pt x="493688" y="34"/>
                </a:moveTo>
                <a:cubicBezTo>
                  <a:pt x="653887" y="409"/>
                  <a:pt x="854619" y="3920"/>
                  <a:pt x="1033873" y="8815"/>
                </a:cubicBezTo>
                <a:lnTo>
                  <a:pt x="6135204" y="38273"/>
                </a:lnTo>
                <a:lnTo>
                  <a:pt x="7040677" y="66047"/>
                </a:lnTo>
                <a:lnTo>
                  <a:pt x="7040677" y="6149315"/>
                </a:lnTo>
                <a:lnTo>
                  <a:pt x="6895903" y="6148904"/>
                </a:lnTo>
                <a:cubicBezTo>
                  <a:pt x="5164050" y="6146027"/>
                  <a:pt x="2763280" y="6180550"/>
                  <a:pt x="1145259" y="6180550"/>
                </a:cubicBezTo>
                <a:cubicBezTo>
                  <a:pt x="686865" y="6151091"/>
                  <a:pt x="359440" y="6180551"/>
                  <a:pt x="45113" y="6151091"/>
                </a:cubicBezTo>
                <a:cubicBezTo>
                  <a:pt x="-50932" y="4157674"/>
                  <a:pt x="23284" y="1383584"/>
                  <a:pt x="110598" y="126652"/>
                </a:cubicBezTo>
                <a:cubicBezTo>
                  <a:pt x="118105" y="-27768"/>
                  <a:pt x="111883" y="22759"/>
                  <a:pt x="262498" y="3120"/>
                </a:cubicBezTo>
                <a:cubicBezTo>
                  <a:pt x="316041" y="711"/>
                  <a:pt x="397569" y="-192"/>
                  <a:pt x="493688" y="34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9" name="Freeform: Shape 10248">
            <a:extLst>
              <a:ext uri="{FF2B5EF4-FFF2-40B4-BE49-F238E27FC236}">
                <a16:creationId xmlns:a16="http://schemas.microsoft.com/office/drawing/2014/main" id="{CD0A91AB-7772-469C-ADBF-6BA8D81AE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623249" y="484449"/>
            <a:ext cx="5993464" cy="5736873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0251" name="Freeform: Shape 10250">
            <a:extLst>
              <a:ext uri="{FF2B5EF4-FFF2-40B4-BE49-F238E27FC236}">
                <a16:creationId xmlns:a16="http://schemas.microsoft.com/office/drawing/2014/main" id="{1AA0020E-FB7B-4A05-91FF-2F596CD42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286" y="2745855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0D10959-9FB8-773A-3537-4BFE5878C7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900" y="3137186"/>
            <a:ext cx="4107445" cy="2757715"/>
          </a:xfrm>
        </p:spPr>
        <p:txBody>
          <a:bodyPr anchor="ctr"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Kastanje </a:t>
            </a:r>
          </a:p>
        </p:txBody>
      </p:sp>
      <p:sp>
        <p:nvSpPr>
          <p:cNvPr id="10253" name="Freeform: Shape 10252">
            <a:extLst>
              <a:ext uri="{FF2B5EF4-FFF2-40B4-BE49-F238E27FC236}">
                <a16:creationId xmlns:a16="http://schemas.microsoft.com/office/drawing/2014/main" id="{9352FC5B-DB82-4476-A73C-D8B8D940F0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633" y="2760799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385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D69789B-68E0-CC16-F5C5-721CBED13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>
                <a:latin typeface="Bradley Hand ITC" panose="03070402050302030203" pitchFamily="66" charset="0"/>
              </a:rPr>
              <a:t>Van welke boom is dit blad?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A680DEDC-601E-298E-E92A-832678542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356" y="3904956"/>
            <a:ext cx="10333074" cy="1961409"/>
          </a:xfrm>
        </p:spPr>
        <p:txBody>
          <a:bodyPr/>
          <a:lstStyle/>
          <a:p>
            <a:pPr marL="514350" indent="-514350">
              <a:buAutoNum type="alphaLcPeriod"/>
            </a:pPr>
            <a:r>
              <a:rPr lang="nl-NL" b="0" dirty="0">
                <a:latin typeface="Bradley Hand ITC" panose="03070402050302030203" pitchFamily="66" charset="0"/>
                <a:cs typeface="Biome Light" panose="020B0502040204020203" pitchFamily="34" charset="0"/>
              </a:rPr>
              <a:t>Es</a:t>
            </a:r>
          </a:p>
          <a:p>
            <a:pPr marL="514350" indent="-514350">
              <a:buAutoNum type="alphaLcPeriod"/>
            </a:pPr>
            <a:r>
              <a:rPr lang="nl-NL" b="0" dirty="0">
                <a:latin typeface="Bradley Hand ITC" panose="03070402050302030203" pitchFamily="66" charset="0"/>
                <a:cs typeface="Biome Light" panose="020B0502040204020203" pitchFamily="34" charset="0"/>
              </a:rPr>
              <a:t>Kastanje</a:t>
            </a:r>
          </a:p>
          <a:p>
            <a:pPr marL="514350" indent="-514350">
              <a:buAutoNum type="alphaLcPeriod"/>
            </a:pPr>
            <a:r>
              <a:rPr lang="nl-NL" b="0" dirty="0">
                <a:latin typeface="Bradley Hand ITC" panose="03070402050302030203" pitchFamily="66" charset="0"/>
                <a:cs typeface="Biome Light" panose="020B0502040204020203" pitchFamily="34" charset="0"/>
              </a:rPr>
              <a:t>Zomereik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8F69E44-0CB6-D553-5A86-4EE943199C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93464">
            <a:off x="5893290" y="2829412"/>
            <a:ext cx="2343189" cy="2151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77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79" name="Rectangle 3078">
            <a:extLst>
              <a:ext uri="{FF2B5EF4-FFF2-40B4-BE49-F238E27FC236}">
                <a16:creationId xmlns:a16="http://schemas.microsoft.com/office/drawing/2014/main" id="{B20DF01A-DAD0-4D16-BEDE-ED085CCC3B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81" name="Freeform: Shape 3080">
            <a:extLst>
              <a:ext uri="{FF2B5EF4-FFF2-40B4-BE49-F238E27FC236}">
                <a16:creationId xmlns:a16="http://schemas.microsoft.com/office/drawing/2014/main" id="{A2EE1E2D-ECFB-49DE-A025-1F56F4BFB5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2530" y="650821"/>
            <a:ext cx="5675176" cy="5572420"/>
          </a:xfrm>
          <a:custGeom>
            <a:avLst/>
            <a:gdLst>
              <a:gd name="connsiteX0" fmla="*/ 3054021 w 5812746"/>
              <a:gd name="connsiteY0" fmla="*/ 1231 h 5528040"/>
              <a:gd name="connsiteX1" fmla="*/ 3457269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3054021 w 5812746"/>
              <a:gd name="connsiteY0" fmla="*/ 1231 h 5528040"/>
              <a:gd name="connsiteX1" fmla="*/ 3602604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1876138 w 5812746"/>
              <a:gd name="connsiteY0" fmla="*/ 209741 h 5524049"/>
              <a:gd name="connsiteX1" fmla="*/ 3602604 w 5812746"/>
              <a:gd name="connsiteY1" fmla="*/ 22614 h 5524049"/>
              <a:gd name="connsiteX2" fmla="*/ 5044657 w 5812746"/>
              <a:gd name="connsiteY2" fmla="*/ 758360 h 5524049"/>
              <a:gd name="connsiteX3" fmla="*/ 5796943 w 5812746"/>
              <a:gd name="connsiteY3" fmla="*/ 3654515 h 5524049"/>
              <a:gd name="connsiteX4" fmla="*/ 4954141 w 5812746"/>
              <a:gd name="connsiteY4" fmla="*/ 5008749 h 5524049"/>
              <a:gd name="connsiteX5" fmla="*/ 2691747 w 5812746"/>
              <a:gd name="connsiteY5" fmla="*/ 5521887 h 5524049"/>
              <a:gd name="connsiteX6" fmla="*/ 851096 w 5812746"/>
              <a:gd name="connsiteY6" fmla="*/ 4846751 h 5524049"/>
              <a:gd name="connsiteX7" fmla="*/ 140681 w 5812746"/>
              <a:gd name="connsiteY7" fmla="*/ 2641201 h 5524049"/>
              <a:gd name="connsiteX8" fmla="*/ 359594 w 5812746"/>
              <a:gd name="connsiteY8" fmla="*/ 1356858 h 5524049"/>
              <a:gd name="connsiteX9" fmla="*/ 446887 w 5812746"/>
              <a:gd name="connsiteY9" fmla="*/ 998132 h 5524049"/>
              <a:gd name="connsiteX10" fmla="*/ 19774 w 5812746"/>
              <a:gd name="connsiteY10" fmla="*/ 761373 h 5524049"/>
              <a:gd name="connsiteX11" fmla="*/ 1117899 w 5812746"/>
              <a:gd name="connsiteY11" fmla="*/ 428360 h 5524049"/>
              <a:gd name="connsiteX12" fmla="*/ 1876138 w 5812746"/>
              <a:gd name="connsiteY12" fmla="*/ 209741 h 5524049"/>
              <a:gd name="connsiteX0" fmla="*/ 1876138 w 5812746"/>
              <a:gd name="connsiteY0" fmla="*/ 209741 h 5527442"/>
              <a:gd name="connsiteX1" fmla="*/ 3602604 w 5812746"/>
              <a:gd name="connsiteY1" fmla="*/ 22614 h 5527442"/>
              <a:gd name="connsiteX2" fmla="*/ 5044657 w 5812746"/>
              <a:gd name="connsiteY2" fmla="*/ 758360 h 5527442"/>
              <a:gd name="connsiteX3" fmla="*/ 5796943 w 5812746"/>
              <a:gd name="connsiteY3" fmla="*/ 3654515 h 5527442"/>
              <a:gd name="connsiteX4" fmla="*/ 4978741 w 5812746"/>
              <a:gd name="connsiteY4" fmla="*/ 5080951 h 5527442"/>
              <a:gd name="connsiteX5" fmla="*/ 2691747 w 5812746"/>
              <a:gd name="connsiteY5" fmla="*/ 5521887 h 5527442"/>
              <a:gd name="connsiteX6" fmla="*/ 851096 w 5812746"/>
              <a:gd name="connsiteY6" fmla="*/ 4846751 h 5527442"/>
              <a:gd name="connsiteX7" fmla="*/ 140681 w 5812746"/>
              <a:gd name="connsiteY7" fmla="*/ 2641201 h 5527442"/>
              <a:gd name="connsiteX8" fmla="*/ 359594 w 5812746"/>
              <a:gd name="connsiteY8" fmla="*/ 1356858 h 5527442"/>
              <a:gd name="connsiteX9" fmla="*/ 446887 w 5812746"/>
              <a:gd name="connsiteY9" fmla="*/ 998132 h 5527442"/>
              <a:gd name="connsiteX10" fmla="*/ 19774 w 5812746"/>
              <a:gd name="connsiteY10" fmla="*/ 761373 h 5527442"/>
              <a:gd name="connsiteX11" fmla="*/ 1117899 w 5812746"/>
              <a:gd name="connsiteY11" fmla="*/ 428360 h 5527442"/>
              <a:gd name="connsiteX12" fmla="*/ 1876138 w 5812746"/>
              <a:gd name="connsiteY12" fmla="*/ 209741 h 5527442"/>
              <a:gd name="connsiteX0" fmla="*/ 1868107 w 5804715"/>
              <a:gd name="connsiteY0" fmla="*/ 209741 h 5527442"/>
              <a:gd name="connsiteX1" fmla="*/ 3594573 w 5804715"/>
              <a:gd name="connsiteY1" fmla="*/ 22614 h 5527442"/>
              <a:gd name="connsiteX2" fmla="*/ 5036626 w 5804715"/>
              <a:gd name="connsiteY2" fmla="*/ 758360 h 5527442"/>
              <a:gd name="connsiteX3" fmla="*/ 5788912 w 5804715"/>
              <a:gd name="connsiteY3" fmla="*/ 3654515 h 5527442"/>
              <a:gd name="connsiteX4" fmla="*/ 4970710 w 5804715"/>
              <a:gd name="connsiteY4" fmla="*/ 5080951 h 5527442"/>
              <a:gd name="connsiteX5" fmla="*/ 2683716 w 5804715"/>
              <a:gd name="connsiteY5" fmla="*/ 5521887 h 5527442"/>
              <a:gd name="connsiteX6" fmla="*/ 843065 w 5804715"/>
              <a:gd name="connsiteY6" fmla="*/ 4846751 h 5527442"/>
              <a:gd name="connsiteX7" fmla="*/ 132650 w 5804715"/>
              <a:gd name="connsiteY7" fmla="*/ 2641201 h 5527442"/>
              <a:gd name="connsiteX8" fmla="*/ 351563 w 5804715"/>
              <a:gd name="connsiteY8" fmla="*/ 1356858 h 5527442"/>
              <a:gd name="connsiteX9" fmla="*/ 438856 w 5804715"/>
              <a:gd name="connsiteY9" fmla="*/ 998132 h 5527442"/>
              <a:gd name="connsiteX10" fmla="*/ 11743 w 5804715"/>
              <a:gd name="connsiteY10" fmla="*/ 761373 h 5527442"/>
              <a:gd name="connsiteX11" fmla="*/ 1109868 w 5804715"/>
              <a:gd name="connsiteY11" fmla="*/ 428360 h 5527442"/>
              <a:gd name="connsiteX12" fmla="*/ 1868107 w 5804715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948185 w 5808362"/>
              <a:gd name="connsiteY0" fmla="*/ 196960 h 5529615"/>
              <a:gd name="connsiteX1" fmla="*/ 3598220 w 5808362"/>
              <a:gd name="connsiteY1" fmla="*/ 24787 h 5529615"/>
              <a:gd name="connsiteX2" fmla="*/ 5040273 w 5808362"/>
              <a:gd name="connsiteY2" fmla="*/ 760533 h 5529615"/>
              <a:gd name="connsiteX3" fmla="*/ 5792559 w 5808362"/>
              <a:gd name="connsiteY3" fmla="*/ 3656688 h 5529615"/>
              <a:gd name="connsiteX4" fmla="*/ 4974357 w 5808362"/>
              <a:gd name="connsiteY4" fmla="*/ 5083124 h 5529615"/>
              <a:gd name="connsiteX5" fmla="*/ 2687363 w 5808362"/>
              <a:gd name="connsiteY5" fmla="*/ 5524060 h 5529615"/>
              <a:gd name="connsiteX6" fmla="*/ 846712 w 5808362"/>
              <a:gd name="connsiteY6" fmla="*/ 4848924 h 5529615"/>
              <a:gd name="connsiteX7" fmla="*/ 136297 w 5808362"/>
              <a:gd name="connsiteY7" fmla="*/ 2643374 h 5529615"/>
              <a:gd name="connsiteX8" fmla="*/ 355210 w 5808362"/>
              <a:gd name="connsiteY8" fmla="*/ 1359031 h 5529615"/>
              <a:gd name="connsiteX9" fmla="*/ 442503 w 5808362"/>
              <a:gd name="connsiteY9" fmla="*/ 1000305 h 5529615"/>
              <a:gd name="connsiteX10" fmla="*/ 15390 w 5808362"/>
              <a:gd name="connsiteY10" fmla="*/ 763546 h 5529615"/>
              <a:gd name="connsiteX11" fmla="*/ 1113515 w 5808362"/>
              <a:gd name="connsiteY11" fmla="*/ 430533 h 5529615"/>
              <a:gd name="connsiteX12" fmla="*/ 1948185 w 5808362"/>
              <a:gd name="connsiteY12" fmla="*/ 196960 h 5529615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56093 w 5816270"/>
              <a:gd name="connsiteY0" fmla="*/ 203971 h 5536626"/>
              <a:gd name="connsiteX1" fmla="*/ 3606128 w 5816270"/>
              <a:gd name="connsiteY1" fmla="*/ 31798 h 5536626"/>
              <a:gd name="connsiteX2" fmla="*/ 5048181 w 5816270"/>
              <a:gd name="connsiteY2" fmla="*/ 767544 h 5536626"/>
              <a:gd name="connsiteX3" fmla="*/ 5800467 w 5816270"/>
              <a:gd name="connsiteY3" fmla="*/ 3663699 h 5536626"/>
              <a:gd name="connsiteX4" fmla="*/ 4982265 w 5816270"/>
              <a:gd name="connsiteY4" fmla="*/ 5090135 h 5536626"/>
              <a:gd name="connsiteX5" fmla="*/ 2695271 w 5816270"/>
              <a:gd name="connsiteY5" fmla="*/ 5531071 h 5536626"/>
              <a:gd name="connsiteX6" fmla="*/ 854620 w 5816270"/>
              <a:gd name="connsiteY6" fmla="*/ 4855935 h 5536626"/>
              <a:gd name="connsiteX7" fmla="*/ 144205 w 5816270"/>
              <a:gd name="connsiteY7" fmla="*/ 2650385 h 5536626"/>
              <a:gd name="connsiteX8" fmla="*/ 363118 w 5816270"/>
              <a:gd name="connsiteY8" fmla="*/ 1366042 h 5536626"/>
              <a:gd name="connsiteX9" fmla="*/ 450411 w 5816270"/>
              <a:gd name="connsiteY9" fmla="*/ 1007316 h 5536626"/>
              <a:gd name="connsiteX10" fmla="*/ 23298 w 5816270"/>
              <a:gd name="connsiteY10" fmla="*/ 770557 h 5536626"/>
              <a:gd name="connsiteX11" fmla="*/ 1090851 w 5816270"/>
              <a:gd name="connsiteY11" fmla="*/ 482410 h 5536626"/>
              <a:gd name="connsiteX12" fmla="*/ 1956093 w 5816270"/>
              <a:gd name="connsiteY12" fmla="*/ 203971 h 5536626"/>
              <a:gd name="connsiteX0" fmla="*/ 1956093 w 5820396"/>
              <a:gd name="connsiteY0" fmla="*/ 203971 h 5536626"/>
              <a:gd name="connsiteX1" fmla="*/ 3606128 w 5820396"/>
              <a:gd name="connsiteY1" fmla="*/ 31798 h 5536626"/>
              <a:gd name="connsiteX2" fmla="*/ 5048181 w 5820396"/>
              <a:gd name="connsiteY2" fmla="*/ 767544 h 5536626"/>
              <a:gd name="connsiteX3" fmla="*/ 5800467 w 5820396"/>
              <a:gd name="connsiteY3" fmla="*/ 3663699 h 5536626"/>
              <a:gd name="connsiteX4" fmla="*/ 4982265 w 5820396"/>
              <a:gd name="connsiteY4" fmla="*/ 5090135 h 5536626"/>
              <a:gd name="connsiteX5" fmla="*/ 2695271 w 5820396"/>
              <a:gd name="connsiteY5" fmla="*/ 5531071 h 5536626"/>
              <a:gd name="connsiteX6" fmla="*/ 854620 w 5820396"/>
              <a:gd name="connsiteY6" fmla="*/ 4855935 h 5536626"/>
              <a:gd name="connsiteX7" fmla="*/ 144205 w 5820396"/>
              <a:gd name="connsiteY7" fmla="*/ 2650385 h 5536626"/>
              <a:gd name="connsiteX8" fmla="*/ 363118 w 5820396"/>
              <a:gd name="connsiteY8" fmla="*/ 1366042 h 5536626"/>
              <a:gd name="connsiteX9" fmla="*/ 450411 w 5820396"/>
              <a:gd name="connsiteY9" fmla="*/ 1007316 h 5536626"/>
              <a:gd name="connsiteX10" fmla="*/ 23298 w 5820396"/>
              <a:gd name="connsiteY10" fmla="*/ 770557 h 5536626"/>
              <a:gd name="connsiteX11" fmla="*/ 1090851 w 5820396"/>
              <a:gd name="connsiteY11" fmla="*/ 482410 h 5536626"/>
              <a:gd name="connsiteX12" fmla="*/ 1956093 w 5820396"/>
              <a:gd name="connsiteY12" fmla="*/ 203971 h 5536626"/>
              <a:gd name="connsiteX0" fmla="*/ 1956093 w 5823792"/>
              <a:gd name="connsiteY0" fmla="*/ 203971 h 5536626"/>
              <a:gd name="connsiteX1" fmla="*/ 3606128 w 5823792"/>
              <a:gd name="connsiteY1" fmla="*/ 31798 h 5536626"/>
              <a:gd name="connsiteX2" fmla="*/ 5122050 w 5823792"/>
              <a:gd name="connsiteY2" fmla="*/ 767544 h 5536626"/>
              <a:gd name="connsiteX3" fmla="*/ 5800467 w 5823792"/>
              <a:gd name="connsiteY3" fmla="*/ 3663699 h 5536626"/>
              <a:gd name="connsiteX4" fmla="*/ 4982265 w 5823792"/>
              <a:gd name="connsiteY4" fmla="*/ 5090135 h 5536626"/>
              <a:gd name="connsiteX5" fmla="*/ 2695271 w 5823792"/>
              <a:gd name="connsiteY5" fmla="*/ 5531071 h 5536626"/>
              <a:gd name="connsiteX6" fmla="*/ 854620 w 5823792"/>
              <a:gd name="connsiteY6" fmla="*/ 4855935 h 5536626"/>
              <a:gd name="connsiteX7" fmla="*/ 144205 w 5823792"/>
              <a:gd name="connsiteY7" fmla="*/ 2650385 h 5536626"/>
              <a:gd name="connsiteX8" fmla="*/ 363118 w 5823792"/>
              <a:gd name="connsiteY8" fmla="*/ 1366042 h 5536626"/>
              <a:gd name="connsiteX9" fmla="*/ 450411 w 5823792"/>
              <a:gd name="connsiteY9" fmla="*/ 1007316 h 5536626"/>
              <a:gd name="connsiteX10" fmla="*/ 23298 w 5823792"/>
              <a:gd name="connsiteY10" fmla="*/ 770557 h 5536626"/>
              <a:gd name="connsiteX11" fmla="*/ 1090851 w 5823792"/>
              <a:gd name="connsiteY11" fmla="*/ 482410 h 5536626"/>
              <a:gd name="connsiteX12" fmla="*/ 1956093 w 5823792"/>
              <a:gd name="connsiteY12" fmla="*/ 203971 h 5536626"/>
              <a:gd name="connsiteX0" fmla="*/ 1956093 w 5824968"/>
              <a:gd name="connsiteY0" fmla="*/ 203971 h 5536626"/>
              <a:gd name="connsiteX1" fmla="*/ 3606128 w 5824968"/>
              <a:gd name="connsiteY1" fmla="*/ 31798 h 5536626"/>
              <a:gd name="connsiteX2" fmla="*/ 5143156 w 5824968"/>
              <a:gd name="connsiteY2" fmla="*/ 767544 h 5536626"/>
              <a:gd name="connsiteX3" fmla="*/ 5800467 w 5824968"/>
              <a:gd name="connsiteY3" fmla="*/ 3663699 h 5536626"/>
              <a:gd name="connsiteX4" fmla="*/ 4982265 w 5824968"/>
              <a:gd name="connsiteY4" fmla="*/ 5090135 h 5536626"/>
              <a:gd name="connsiteX5" fmla="*/ 2695271 w 5824968"/>
              <a:gd name="connsiteY5" fmla="*/ 5531071 h 5536626"/>
              <a:gd name="connsiteX6" fmla="*/ 854620 w 5824968"/>
              <a:gd name="connsiteY6" fmla="*/ 4855935 h 5536626"/>
              <a:gd name="connsiteX7" fmla="*/ 144205 w 5824968"/>
              <a:gd name="connsiteY7" fmla="*/ 2650385 h 5536626"/>
              <a:gd name="connsiteX8" fmla="*/ 363118 w 5824968"/>
              <a:gd name="connsiteY8" fmla="*/ 1366042 h 5536626"/>
              <a:gd name="connsiteX9" fmla="*/ 450411 w 5824968"/>
              <a:gd name="connsiteY9" fmla="*/ 1007316 h 5536626"/>
              <a:gd name="connsiteX10" fmla="*/ 23298 w 5824968"/>
              <a:gd name="connsiteY10" fmla="*/ 770557 h 5536626"/>
              <a:gd name="connsiteX11" fmla="*/ 1090851 w 5824968"/>
              <a:gd name="connsiteY11" fmla="*/ 482410 h 5536626"/>
              <a:gd name="connsiteX12" fmla="*/ 1956093 w 5824968"/>
              <a:gd name="connsiteY12" fmla="*/ 203971 h 553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24968" h="5536626">
                <a:moveTo>
                  <a:pt x="1956093" y="203971"/>
                </a:moveTo>
                <a:cubicBezTo>
                  <a:pt x="2416071" y="69049"/>
                  <a:pt x="3074951" y="-62131"/>
                  <a:pt x="3606128" y="31798"/>
                </a:cubicBezTo>
                <a:cubicBezTo>
                  <a:pt x="4137305" y="125727"/>
                  <a:pt x="4839706" y="167149"/>
                  <a:pt x="5143156" y="767544"/>
                </a:cubicBezTo>
                <a:cubicBezTo>
                  <a:pt x="5627086" y="1597283"/>
                  <a:pt x="5913211" y="2337425"/>
                  <a:pt x="5800467" y="3663699"/>
                </a:cubicBezTo>
                <a:cubicBezTo>
                  <a:pt x="5666002" y="4275467"/>
                  <a:pt x="5499798" y="4778906"/>
                  <a:pt x="4982265" y="5090135"/>
                </a:cubicBezTo>
                <a:cubicBezTo>
                  <a:pt x="4464732" y="5401364"/>
                  <a:pt x="3383212" y="5570104"/>
                  <a:pt x="2695271" y="5531071"/>
                </a:cubicBezTo>
                <a:cubicBezTo>
                  <a:pt x="2007330" y="5492038"/>
                  <a:pt x="1608792" y="5694368"/>
                  <a:pt x="854620" y="4855935"/>
                </a:cubicBezTo>
                <a:cubicBezTo>
                  <a:pt x="420570" y="4381493"/>
                  <a:pt x="226122" y="3232034"/>
                  <a:pt x="144205" y="2650385"/>
                </a:cubicBezTo>
                <a:cubicBezTo>
                  <a:pt x="62288" y="2068737"/>
                  <a:pt x="190669" y="1906259"/>
                  <a:pt x="363118" y="1366042"/>
                </a:cubicBezTo>
                <a:cubicBezTo>
                  <a:pt x="405188" y="1271625"/>
                  <a:pt x="414881" y="1073979"/>
                  <a:pt x="450411" y="1007316"/>
                </a:cubicBezTo>
                <a:cubicBezTo>
                  <a:pt x="196957" y="697531"/>
                  <a:pt x="-83442" y="858041"/>
                  <a:pt x="23298" y="770557"/>
                </a:cubicBezTo>
                <a:cubicBezTo>
                  <a:pt x="130038" y="683073"/>
                  <a:pt x="441219" y="545955"/>
                  <a:pt x="1090851" y="482410"/>
                </a:cubicBezTo>
                <a:cubicBezTo>
                  <a:pt x="1390577" y="430872"/>
                  <a:pt x="1631276" y="330982"/>
                  <a:pt x="1956093" y="2039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FA1C5FD4-EA23-27A0-422B-9C9533B12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082" y="1242646"/>
            <a:ext cx="4299123" cy="1528689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r>
              <a:rPr lang="nl-NL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pic>
        <p:nvPicPr>
          <p:cNvPr id="3074" name="Picture 2" descr="Herfstactiviteit">
            <a:extLst>
              <a:ext uri="{FF2B5EF4-FFF2-40B4-BE49-F238E27FC236}">
                <a16:creationId xmlns:a16="http://schemas.microsoft.com/office/drawing/2014/main" id="{FD549811-6A1C-8E41-DB96-708A3E8B8B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6200000">
            <a:off x="467834" y="721541"/>
            <a:ext cx="4497004" cy="4497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ED6E46C-F91B-1BA1-08AA-F9AC514BB8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24529" y="2818229"/>
            <a:ext cx="3802935" cy="2977008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Fijnspar </a:t>
            </a:r>
          </a:p>
        </p:txBody>
      </p:sp>
      <p:sp>
        <p:nvSpPr>
          <p:cNvPr id="3083" name="Freeform: Shape 3082">
            <a:extLst>
              <a:ext uri="{FF2B5EF4-FFF2-40B4-BE49-F238E27FC236}">
                <a16:creationId xmlns:a16="http://schemas.microsoft.com/office/drawing/2014/main" id="{D79121EC-981A-4EB2-B42E-58FA5B2FF8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2704" y="694112"/>
            <a:ext cx="5675176" cy="5572420"/>
          </a:xfrm>
          <a:custGeom>
            <a:avLst/>
            <a:gdLst>
              <a:gd name="connsiteX0" fmla="*/ 3054021 w 5812746"/>
              <a:gd name="connsiteY0" fmla="*/ 1231 h 5528040"/>
              <a:gd name="connsiteX1" fmla="*/ 3457269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3054021 w 5812746"/>
              <a:gd name="connsiteY0" fmla="*/ 1231 h 5528040"/>
              <a:gd name="connsiteX1" fmla="*/ 3602604 w 5812746"/>
              <a:gd name="connsiteY1" fmla="*/ 26605 h 5528040"/>
              <a:gd name="connsiteX2" fmla="*/ 5044657 w 5812746"/>
              <a:gd name="connsiteY2" fmla="*/ 762351 h 5528040"/>
              <a:gd name="connsiteX3" fmla="*/ 5796943 w 5812746"/>
              <a:gd name="connsiteY3" fmla="*/ 3658506 h 5528040"/>
              <a:gd name="connsiteX4" fmla="*/ 4954141 w 5812746"/>
              <a:gd name="connsiteY4" fmla="*/ 5012740 h 5528040"/>
              <a:gd name="connsiteX5" fmla="*/ 2691747 w 5812746"/>
              <a:gd name="connsiteY5" fmla="*/ 5525878 h 5528040"/>
              <a:gd name="connsiteX6" fmla="*/ 851096 w 5812746"/>
              <a:gd name="connsiteY6" fmla="*/ 4850742 h 5528040"/>
              <a:gd name="connsiteX7" fmla="*/ 140681 w 5812746"/>
              <a:gd name="connsiteY7" fmla="*/ 2645192 h 5528040"/>
              <a:gd name="connsiteX8" fmla="*/ 359594 w 5812746"/>
              <a:gd name="connsiteY8" fmla="*/ 1360849 h 5528040"/>
              <a:gd name="connsiteX9" fmla="*/ 446887 w 5812746"/>
              <a:gd name="connsiteY9" fmla="*/ 1002123 h 5528040"/>
              <a:gd name="connsiteX10" fmla="*/ 19774 w 5812746"/>
              <a:gd name="connsiteY10" fmla="*/ 765364 h 5528040"/>
              <a:gd name="connsiteX11" fmla="*/ 1117899 w 5812746"/>
              <a:gd name="connsiteY11" fmla="*/ 432351 h 5528040"/>
              <a:gd name="connsiteX12" fmla="*/ 1876138 w 5812746"/>
              <a:gd name="connsiteY12" fmla="*/ 213732 h 5528040"/>
              <a:gd name="connsiteX13" fmla="*/ 3054021 w 5812746"/>
              <a:gd name="connsiteY13" fmla="*/ 1231 h 5528040"/>
              <a:gd name="connsiteX0" fmla="*/ 1876138 w 5812746"/>
              <a:gd name="connsiteY0" fmla="*/ 209741 h 5524049"/>
              <a:gd name="connsiteX1" fmla="*/ 3602604 w 5812746"/>
              <a:gd name="connsiteY1" fmla="*/ 22614 h 5524049"/>
              <a:gd name="connsiteX2" fmla="*/ 5044657 w 5812746"/>
              <a:gd name="connsiteY2" fmla="*/ 758360 h 5524049"/>
              <a:gd name="connsiteX3" fmla="*/ 5796943 w 5812746"/>
              <a:gd name="connsiteY3" fmla="*/ 3654515 h 5524049"/>
              <a:gd name="connsiteX4" fmla="*/ 4954141 w 5812746"/>
              <a:gd name="connsiteY4" fmla="*/ 5008749 h 5524049"/>
              <a:gd name="connsiteX5" fmla="*/ 2691747 w 5812746"/>
              <a:gd name="connsiteY5" fmla="*/ 5521887 h 5524049"/>
              <a:gd name="connsiteX6" fmla="*/ 851096 w 5812746"/>
              <a:gd name="connsiteY6" fmla="*/ 4846751 h 5524049"/>
              <a:gd name="connsiteX7" fmla="*/ 140681 w 5812746"/>
              <a:gd name="connsiteY7" fmla="*/ 2641201 h 5524049"/>
              <a:gd name="connsiteX8" fmla="*/ 359594 w 5812746"/>
              <a:gd name="connsiteY8" fmla="*/ 1356858 h 5524049"/>
              <a:gd name="connsiteX9" fmla="*/ 446887 w 5812746"/>
              <a:gd name="connsiteY9" fmla="*/ 998132 h 5524049"/>
              <a:gd name="connsiteX10" fmla="*/ 19774 w 5812746"/>
              <a:gd name="connsiteY10" fmla="*/ 761373 h 5524049"/>
              <a:gd name="connsiteX11" fmla="*/ 1117899 w 5812746"/>
              <a:gd name="connsiteY11" fmla="*/ 428360 h 5524049"/>
              <a:gd name="connsiteX12" fmla="*/ 1876138 w 5812746"/>
              <a:gd name="connsiteY12" fmla="*/ 209741 h 5524049"/>
              <a:gd name="connsiteX0" fmla="*/ 1876138 w 5812746"/>
              <a:gd name="connsiteY0" fmla="*/ 209741 h 5527442"/>
              <a:gd name="connsiteX1" fmla="*/ 3602604 w 5812746"/>
              <a:gd name="connsiteY1" fmla="*/ 22614 h 5527442"/>
              <a:gd name="connsiteX2" fmla="*/ 5044657 w 5812746"/>
              <a:gd name="connsiteY2" fmla="*/ 758360 h 5527442"/>
              <a:gd name="connsiteX3" fmla="*/ 5796943 w 5812746"/>
              <a:gd name="connsiteY3" fmla="*/ 3654515 h 5527442"/>
              <a:gd name="connsiteX4" fmla="*/ 4978741 w 5812746"/>
              <a:gd name="connsiteY4" fmla="*/ 5080951 h 5527442"/>
              <a:gd name="connsiteX5" fmla="*/ 2691747 w 5812746"/>
              <a:gd name="connsiteY5" fmla="*/ 5521887 h 5527442"/>
              <a:gd name="connsiteX6" fmla="*/ 851096 w 5812746"/>
              <a:gd name="connsiteY6" fmla="*/ 4846751 h 5527442"/>
              <a:gd name="connsiteX7" fmla="*/ 140681 w 5812746"/>
              <a:gd name="connsiteY7" fmla="*/ 2641201 h 5527442"/>
              <a:gd name="connsiteX8" fmla="*/ 359594 w 5812746"/>
              <a:gd name="connsiteY8" fmla="*/ 1356858 h 5527442"/>
              <a:gd name="connsiteX9" fmla="*/ 446887 w 5812746"/>
              <a:gd name="connsiteY9" fmla="*/ 998132 h 5527442"/>
              <a:gd name="connsiteX10" fmla="*/ 19774 w 5812746"/>
              <a:gd name="connsiteY10" fmla="*/ 761373 h 5527442"/>
              <a:gd name="connsiteX11" fmla="*/ 1117899 w 5812746"/>
              <a:gd name="connsiteY11" fmla="*/ 428360 h 5527442"/>
              <a:gd name="connsiteX12" fmla="*/ 1876138 w 5812746"/>
              <a:gd name="connsiteY12" fmla="*/ 209741 h 5527442"/>
              <a:gd name="connsiteX0" fmla="*/ 1868107 w 5804715"/>
              <a:gd name="connsiteY0" fmla="*/ 209741 h 5527442"/>
              <a:gd name="connsiteX1" fmla="*/ 3594573 w 5804715"/>
              <a:gd name="connsiteY1" fmla="*/ 22614 h 5527442"/>
              <a:gd name="connsiteX2" fmla="*/ 5036626 w 5804715"/>
              <a:gd name="connsiteY2" fmla="*/ 758360 h 5527442"/>
              <a:gd name="connsiteX3" fmla="*/ 5788912 w 5804715"/>
              <a:gd name="connsiteY3" fmla="*/ 3654515 h 5527442"/>
              <a:gd name="connsiteX4" fmla="*/ 4970710 w 5804715"/>
              <a:gd name="connsiteY4" fmla="*/ 5080951 h 5527442"/>
              <a:gd name="connsiteX5" fmla="*/ 2683716 w 5804715"/>
              <a:gd name="connsiteY5" fmla="*/ 5521887 h 5527442"/>
              <a:gd name="connsiteX6" fmla="*/ 843065 w 5804715"/>
              <a:gd name="connsiteY6" fmla="*/ 4846751 h 5527442"/>
              <a:gd name="connsiteX7" fmla="*/ 132650 w 5804715"/>
              <a:gd name="connsiteY7" fmla="*/ 2641201 h 5527442"/>
              <a:gd name="connsiteX8" fmla="*/ 351563 w 5804715"/>
              <a:gd name="connsiteY8" fmla="*/ 1356858 h 5527442"/>
              <a:gd name="connsiteX9" fmla="*/ 438856 w 5804715"/>
              <a:gd name="connsiteY9" fmla="*/ 998132 h 5527442"/>
              <a:gd name="connsiteX10" fmla="*/ 11743 w 5804715"/>
              <a:gd name="connsiteY10" fmla="*/ 761373 h 5527442"/>
              <a:gd name="connsiteX11" fmla="*/ 1109868 w 5804715"/>
              <a:gd name="connsiteY11" fmla="*/ 428360 h 5527442"/>
              <a:gd name="connsiteX12" fmla="*/ 1868107 w 5804715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871754 w 5808362"/>
              <a:gd name="connsiteY0" fmla="*/ 209741 h 5527442"/>
              <a:gd name="connsiteX1" fmla="*/ 3598220 w 5808362"/>
              <a:gd name="connsiteY1" fmla="*/ 22614 h 5527442"/>
              <a:gd name="connsiteX2" fmla="*/ 5040273 w 5808362"/>
              <a:gd name="connsiteY2" fmla="*/ 758360 h 5527442"/>
              <a:gd name="connsiteX3" fmla="*/ 5792559 w 5808362"/>
              <a:gd name="connsiteY3" fmla="*/ 3654515 h 5527442"/>
              <a:gd name="connsiteX4" fmla="*/ 4974357 w 5808362"/>
              <a:gd name="connsiteY4" fmla="*/ 5080951 h 5527442"/>
              <a:gd name="connsiteX5" fmla="*/ 2687363 w 5808362"/>
              <a:gd name="connsiteY5" fmla="*/ 5521887 h 5527442"/>
              <a:gd name="connsiteX6" fmla="*/ 846712 w 5808362"/>
              <a:gd name="connsiteY6" fmla="*/ 4846751 h 5527442"/>
              <a:gd name="connsiteX7" fmla="*/ 136297 w 5808362"/>
              <a:gd name="connsiteY7" fmla="*/ 2641201 h 5527442"/>
              <a:gd name="connsiteX8" fmla="*/ 355210 w 5808362"/>
              <a:gd name="connsiteY8" fmla="*/ 1356858 h 5527442"/>
              <a:gd name="connsiteX9" fmla="*/ 442503 w 5808362"/>
              <a:gd name="connsiteY9" fmla="*/ 998132 h 5527442"/>
              <a:gd name="connsiteX10" fmla="*/ 15390 w 5808362"/>
              <a:gd name="connsiteY10" fmla="*/ 761373 h 5527442"/>
              <a:gd name="connsiteX11" fmla="*/ 1113515 w 5808362"/>
              <a:gd name="connsiteY11" fmla="*/ 428360 h 5527442"/>
              <a:gd name="connsiteX12" fmla="*/ 1871754 w 5808362"/>
              <a:gd name="connsiteY12" fmla="*/ 209741 h 5527442"/>
              <a:gd name="connsiteX0" fmla="*/ 1948185 w 5808362"/>
              <a:gd name="connsiteY0" fmla="*/ 196960 h 5529615"/>
              <a:gd name="connsiteX1" fmla="*/ 3598220 w 5808362"/>
              <a:gd name="connsiteY1" fmla="*/ 24787 h 5529615"/>
              <a:gd name="connsiteX2" fmla="*/ 5040273 w 5808362"/>
              <a:gd name="connsiteY2" fmla="*/ 760533 h 5529615"/>
              <a:gd name="connsiteX3" fmla="*/ 5792559 w 5808362"/>
              <a:gd name="connsiteY3" fmla="*/ 3656688 h 5529615"/>
              <a:gd name="connsiteX4" fmla="*/ 4974357 w 5808362"/>
              <a:gd name="connsiteY4" fmla="*/ 5083124 h 5529615"/>
              <a:gd name="connsiteX5" fmla="*/ 2687363 w 5808362"/>
              <a:gd name="connsiteY5" fmla="*/ 5524060 h 5529615"/>
              <a:gd name="connsiteX6" fmla="*/ 846712 w 5808362"/>
              <a:gd name="connsiteY6" fmla="*/ 4848924 h 5529615"/>
              <a:gd name="connsiteX7" fmla="*/ 136297 w 5808362"/>
              <a:gd name="connsiteY7" fmla="*/ 2643374 h 5529615"/>
              <a:gd name="connsiteX8" fmla="*/ 355210 w 5808362"/>
              <a:gd name="connsiteY8" fmla="*/ 1359031 h 5529615"/>
              <a:gd name="connsiteX9" fmla="*/ 442503 w 5808362"/>
              <a:gd name="connsiteY9" fmla="*/ 1000305 h 5529615"/>
              <a:gd name="connsiteX10" fmla="*/ 15390 w 5808362"/>
              <a:gd name="connsiteY10" fmla="*/ 763546 h 5529615"/>
              <a:gd name="connsiteX11" fmla="*/ 1113515 w 5808362"/>
              <a:gd name="connsiteY11" fmla="*/ 430533 h 5529615"/>
              <a:gd name="connsiteX12" fmla="*/ 1948185 w 5808362"/>
              <a:gd name="connsiteY12" fmla="*/ 196960 h 5529615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48185 w 5808362"/>
              <a:gd name="connsiteY0" fmla="*/ 203971 h 5536626"/>
              <a:gd name="connsiteX1" fmla="*/ 3598220 w 5808362"/>
              <a:gd name="connsiteY1" fmla="*/ 31798 h 5536626"/>
              <a:gd name="connsiteX2" fmla="*/ 5040273 w 5808362"/>
              <a:gd name="connsiteY2" fmla="*/ 767544 h 5536626"/>
              <a:gd name="connsiteX3" fmla="*/ 5792559 w 5808362"/>
              <a:gd name="connsiteY3" fmla="*/ 3663699 h 5536626"/>
              <a:gd name="connsiteX4" fmla="*/ 4974357 w 5808362"/>
              <a:gd name="connsiteY4" fmla="*/ 5090135 h 5536626"/>
              <a:gd name="connsiteX5" fmla="*/ 2687363 w 5808362"/>
              <a:gd name="connsiteY5" fmla="*/ 5531071 h 5536626"/>
              <a:gd name="connsiteX6" fmla="*/ 846712 w 5808362"/>
              <a:gd name="connsiteY6" fmla="*/ 4855935 h 5536626"/>
              <a:gd name="connsiteX7" fmla="*/ 136297 w 5808362"/>
              <a:gd name="connsiteY7" fmla="*/ 2650385 h 5536626"/>
              <a:gd name="connsiteX8" fmla="*/ 355210 w 5808362"/>
              <a:gd name="connsiteY8" fmla="*/ 1366042 h 5536626"/>
              <a:gd name="connsiteX9" fmla="*/ 442503 w 5808362"/>
              <a:gd name="connsiteY9" fmla="*/ 1007316 h 5536626"/>
              <a:gd name="connsiteX10" fmla="*/ 15390 w 5808362"/>
              <a:gd name="connsiteY10" fmla="*/ 770557 h 5536626"/>
              <a:gd name="connsiteX11" fmla="*/ 1113515 w 5808362"/>
              <a:gd name="connsiteY11" fmla="*/ 437544 h 5536626"/>
              <a:gd name="connsiteX12" fmla="*/ 1948185 w 5808362"/>
              <a:gd name="connsiteY12" fmla="*/ 203971 h 5536626"/>
              <a:gd name="connsiteX0" fmla="*/ 1956093 w 5816270"/>
              <a:gd name="connsiteY0" fmla="*/ 203971 h 5536626"/>
              <a:gd name="connsiteX1" fmla="*/ 3606128 w 5816270"/>
              <a:gd name="connsiteY1" fmla="*/ 31798 h 5536626"/>
              <a:gd name="connsiteX2" fmla="*/ 5048181 w 5816270"/>
              <a:gd name="connsiteY2" fmla="*/ 767544 h 5536626"/>
              <a:gd name="connsiteX3" fmla="*/ 5800467 w 5816270"/>
              <a:gd name="connsiteY3" fmla="*/ 3663699 h 5536626"/>
              <a:gd name="connsiteX4" fmla="*/ 4982265 w 5816270"/>
              <a:gd name="connsiteY4" fmla="*/ 5090135 h 5536626"/>
              <a:gd name="connsiteX5" fmla="*/ 2695271 w 5816270"/>
              <a:gd name="connsiteY5" fmla="*/ 5531071 h 5536626"/>
              <a:gd name="connsiteX6" fmla="*/ 854620 w 5816270"/>
              <a:gd name="connsiteY6" fmla="*/ 4855935 h 5536626"/>
              <a:gd name="connsiteX7" fmla="*/ 144205 w 5816270"/>
              <a:gd name="connsiteY7" fmla="*/ 2650385 h 5536626"/>
              <a:gd name="connsiteX8" fmla="*/ 363118 w 5816270"/>
              <a:gd name="connsiteY8" fmla="*/ 1366042 h 5536626"/>
              <a:gd name="connsiteX9" fmla="*/ 450411 w 5816270"/>
              <a:gd name="connsiteY9" fmla="*/ 1007316 h 5536626"/>
              <a:gd name="connsiteX10" fmla="*/ 23298 w 5816270"/>
              <a:gd name="connsiteY10" fmla="*/ 770557 h 5536626"/>
              <a:gd name="connsiteX11" fmla="*/ 1090851 w 5816270"/>
              <a:gd name="connsiteY11" fmla="*/ 482410 h 5536626"/>
              <a:gd name="connsiteX12" fmla="*/ 1956093 w 5816270"/>
              <a:gd name="connsiteY12" fmla="*/ 203971 h 5536626"/>
              <a:gd name="connsiteX0" fmla="*/ 1956093 w 5820396"/>
              <a:gd name="connsiteY0" fmla="*/ 203971 h 5536626"/>
              <a:gd name="connsiteX1" fmla="*/ 3606128 w 5820396"/>
              <a:gd name="connsiteY1" fmla="*/ 31798 h 5536626"/>
              <a:gd name="connsiteX2" fmla="*/ 5048181 w 5820396"/>
              <a:gd name="connsiteY2" fmla="*/ 767544 h 5536626"/>
              <a:gd name="connsiteX3" fmla="*/ 5800467 w 5820396"/>
              <a:gd name="connsiteY3" fmla="*/ 3663699 h 5536626"/>
              <a:gd name="connsiteX4" fmla="*/ 4982265 w 5820396"/>
              <a:gd name="connsiteY4" fmla="*/ 5090135 h 5536626"/>
              <a:gd name="connsiteX5" fmla="*/ 2695271 w 5820396"/>
              <a:gd name="connsiteY5" fmla="*/ 5531071 h 5536626"/>
              <a:gd name="connsiteX6" fmla="*/ 854620 w 5820396"/>
              <a:gd name="connsiteY6" fmla="*/ 4855935 h 5536626"/>
              <a:gd name="connsiteX7" fmla="*/ 144205 w 5820396"/>
              <a:gd name="connsiteY7" fmla="*/ 2650385 h 5536626"/>
              <a:gd name="connsiteX8" fmla="*/ 363118 w 5820396"/>
              <a:gd name="connsiteY8" fmla="*/ 1366042 h 5536626"/>
              <a:gd name="connsiteX9" fmla="*/ 450411 w 5820396"/>
              <a:gd name="connsiteY9" fmla="*/ 1007316 h 5536626"/>
              <a:gd name="connsiteX10" fmla="*/ 23298 w 5820396"/>
              <a:gd name="connsiteY10" fmla="*/ 770557 h 5536626"/>
              <a:gd name="connsiteX11" fmla="*/ 1090851 w 5820396"/>
              <a:gd name="connsiteY11" fmla="*/ 482410 h 5536626"/>
              <a:gd name="connsiteX12" fmla="*/ 1956093 w 5820396"/>
              <a:gd name="connsiteY12" fmla="*/ 203971 h 5536626"/>
              <a:gd name="connsiteX0" fmla="*/ 1956093 w 5823792"/>
              <a:gd name="connsiteY0" fmla="*/ 203971 h 5536626"/>
              <a:gd name="connsiteX1" fmla="*/ 3606128 w 5823792"/>
              <a:gd name="connsiteY1" fmla="*/ 31798 h 5536626"/>
              <a:gd name="connsiteX2" fmla="*/ 5122050 w 5823792"/>
              <a:gd name="connsiteY2" fmla="*/ 767544 h 5536626"/>
              <a:gd name="connsiteX3" fmla="*/ 5800467 w 5823792"/>
              <a:gd name="connsiteY3" fmla="*/ 3663699 h 5536626"/>
              <a:gd name="connsiteX4" fmla="*/ 4982265 w 5823792"/>
              <a:gd name="connsiteY4" fmla="*/ 5090135 h 5536626"/>
              <a:gd name="connsiteX5" fmla="*/ 2695271 w 5823792"/>
              <a:gd name="connsiteY5" fmla="*/ 5531071 h 5536626"/>
              <a:gd name="connsiteX6" fmla="*/ 854620 w 5823792"/>
              <a:gd name="connsiteY6" fmla="*/ 4855935 h 5536626"/>
              <a:gd name="connsiteX7" fmla="*/ 144205 w 5823792"/>
              <a:gd name="connsiteY7" fmla="*/ 2650385 h 5536626"/>
              <a:gd name="connsiteX8" fmla="*/ 363118 w 5823792"/>
              <a:gd name="connsiteY8" fmla="*/ 1366042 h 5536626"/>
              <a:gd name="connsiteX9" fmla="*/ 450411 w 5823792"/>
              <a:gd name="connsiteY9" fmla="*/ 1007316 h 5536626"/>
              <a:gd name="connsiteX10" fmla="*/ 23298 w 5823792"/>
              <a:gd name="connsiteY10" fmla="*/ 770557 h 5536626"/>
              <a:gd name="connsiteX11" fmla="*/ 1090851 w 5823792"/>
              <a:gd name="connsiteY11" fmla="*/ 482410 h 5536626"/>
              <a:gd name="connsiteX12" fmla="*/ 1956093 w 5823792"/>
              <a:gd name="connsiteY12" fmla="*/ 203971 h 5536626"/>
              <a:gd name="connsiteX0" fmla="*/ 1956093 w 5824968"/>
              <a:gd name="connsiteY0" fmla="*/ 203971 h 5536626"/>
              <a:gd name="connsiteX1" fmla="*/ 3606128 w 5824968"/>
              <a:gd name="connsiteY1" fmla="*/ 31798 h 5536626"/>
              <a:gd name="connsiteX2" fmla="*/ 5143156 w 5824968"/>
              <a:gd name="connsiteY2" fmla="*/ 767544 h 5536626"/>
              <a:gd name="connsiteX3" fmla="*/ 5800467 w 5824968"/>
              <a:gd name="connsiteY3" fmla="*/ 3663699 h 5536626"/>
              <a:gd name="connsiteX4" fmla="*/ 4982265 w 5824968"/>
              <a:gd name="connsiteY4" fmla="*/ 5090135 h 5536626"/>
              <a:gd name="connsiteX5" fmla="*/ 2695271 w 5824968"/>
              <a:gd name="connsiteY5" fmla="*/ 5531071 h 5536626"/>
              <a:gd name="connsiteX6" fmla="*/ 854620 w 5824968"/>
              <a:gd name="connsiteY6" fmla="*/ 4855935 h 5536626"/>
              <a:gd name="connsiteX7" fmla="*/ 144205 w 5824968"/>
              <a:gd name="connsiteY7" fmla="*/ 2650385 h 5536626"/>
              <a:gd name="connsiteX8" fmla="*/ 363118 w 5824968"/>
              <a:gd name="connsiteY8" fmla="*/ 1366042 h 5536626"/>
              <a:gd name="connsiteX9" fmla="*/ 450411 w 5824968"/>
              <a:gd name="connsiteY9" fmla="*/ 1007316 h 5536626"/>
              <a:gd name="connsiteX10" fmla="*/ 23298 w 5824968"/>
              <a:gd name="connsiteY10" fmla="*/ 770557 h 5536626"/>
              <a:gd name="connsiteX11" fmla="*/ 1090851 w 5824968"/>
              <a:gd name="connsiteY11" fmla="*/ 482410 h 5536626"/>
              <a:gd name="connsiteX12" fmla="*/ 1956093 w 5824968"/>
              <a:gd name="connsiteY12" fmla="*/ 203971 h 5536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24968" h="5536626">
                <a:moveTo>
                  <a:pt x="1956093" y="203971"/>
                </a:moveTo>
                <a:cubicBezTo>
                  <a:pt x="2416071" y="69049"/>
                  <a:pt x="3074951" y="-62131"/>
                  <a:pt x="3606128" y="31798"/>
                </a:cubicBezTo>
                <a:cubicBezTo>
                  <a:pt x="4137305" y="125727"/>
                  <a:pt x="4839706" y="167149"/>
                  <a:pt x="5143156" y="767544"/>
                </a:cubicBezTo>
                <a:cubicBezTo>
                  <a:pt x="5627086" y="1597283"/>
                  <a:pt x="5913211" y="2337425"/>
                  <a:pt x="5800467" y="3663699"/>
                </a:cubicBezTo>
                <a:cubicBezTo>
                  <a:pt x="5666002" y="4275467"/>
                  <a:pt x="5499798" y="4778906"/>
                  <a:pt x="4982265" y="5090135"/>
                </a:cubicBezTo>
                <a:cubicBezTo>
                  <a:pt x="4464732" y="5401364"/>
                  <a:pt x="3383212" y="5570104"/>
                  <a:pt x="2695271" y="5531071"/>
                </a:cubicBezTo>
                <a:cubicBezTo>
                  <a:pt x="2007330" y="5492038"/>
                  <a:pt x="1608792" y="5694368"/>
                  <a:pt x="854620" y="4855935"/>
                </a:cubicBezTo>
                <a:cubicBezTo>
                  <a:pt x="420570" y="4381493"/>
                  <a:pt x="226122" y="3232034"/>
                  <a:pt x="144205" y="2650385"/>
                </a:cubicBezTo>
                <a:cubicBezTo>
                  <a:pt x="62288" y="2068737"/>
                  <a:pt x="190669" y="1906259"/>
                  <a:pt x="363118" y="1366042"/>
                </a:cubicBezTo>
                <a:cubicBezTo>
                  <a:pt x="405188" y="1271625"/>
                  <a:pt x="414881" y="1073979"/>
                  <a:pt x="450411" y="1007316"/>
                </a:cubicBezTo>
                <a:cubicBezTo>
                  <a:pt x="196957" y="697531"/>
                  <a:pt x="-83442" y="858041"/>
                  <a:pt x="23298" y="770557"/>
                </a:cubicBezTo>
                <a:cubicBezTo>
                  <a:pt x="130038" y="683073"/>
                  <a:pt x="441219" y="545955"/>
                  <a:pt x="1090851" y="482410"/>
                </a:cubicBezTo>
                <a:cubicBezTo>
                  <a:pt x="1390577" y="430872"/>
                  <a:pt x="1631276" y="330982"/>
                  <a:pt x="1956093" y="203971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21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103" name="Rectangle 4102">
            <a:extLst>
              <a:ext uri="{FF2B5EF4-FFF2-40B4-BE49-F238E27FC236}">
                <a16:creationId xmlns:a16="http://schemas.microsoft.com/office/drawing/2014/main" id="{3D6A03ED-7B7A-4C88-8FFC-A4D862447D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135D6F9-2BB6-ACBB-9C0F-597A74E5B7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0015" y="747906"/>
            <a:ext cx="3811205" cy="2058793"/>
          </a:xfrm>
        </p:spPr>
        <p:txBody>
          <a:bodyPr>
            <a:normAutofit fontScale="90000"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welke boom is dit blad?</a:t>
            </a:r>
          </a:p>
        </p:txBody>
      </p:sp>
      <p:sp>
        <p:nvSpPr>
          <p:cNvPr id="4105" name="Freeform: Shape 4104">
            <a:extLst>
              <a:ext uri="{FF2B5EF4-FFF2-40B4-BE49-F238E27FC236}">
                <a16:creationId xmlns:a16="http://schemas.microsoft.com/office/drawing/2014/main" id="{53975754-B125-4FFC-9140-F88A16E3D0E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79013" y="303198"/>
            <a:ext cx="6631387" cy="5959786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  <a:gd name="connsiteX0" fmla="*/ 7142118 w 7631470"/>
              <a:gd name="connsiteY0" fmla="*/ 6405352 h 6405386"/>
              <a:gd name="connsiteX1" fmla="*/ 6552830 w 7631470"/>
              <a:gd name="connsiteY1" fmla="*/ 6396252 h 6405386"/>
              <a:gd name="connsiteX2" fmla="*/ 987782 w 7631470"/>
              <a:gd name="connsiteY2" fmla="*/ 6365722 h 6405386"/>
              <a:gd name="connsiteX3" fmla="*/ 0 w 7631470"/>
              <a:gd name="connsiteY3" fmla="*/ 6336938 h 6405386"/>
              <a:gd name="connsiteX4" fmla="*/ 0 w 7631470"/>
              <a:gd name="connsiteY4" fmla="*/ 32372 h 6405386"/>
              <a:gd name="connsiteX5" fmla="*/ 157934 w 7631470"/>
              <a:gd name="connsiteY5" fmla="*/ 32797 h 6405386"/>
              <a:gd name="connsiteX6" fmla="*/ 6431319 w 7631470"/>
              <a:gd name="connsiteY6" fmla="*/ 0 h 6405386"/>
              <a:gd name="connsiteX7" fmla="*/ 7631470 w 7631470"/>
              <a:gd name="connsiteY7" fmla="*/ 30531 h 6405386"/>
              <a:gd name="connsiteX8" fmla="*/ 7560032 w 7631470"/>
              <a:gd name="connsiteY8" fmla="*/ 6274128 h 6405386"/>
              <a:gd name="connsiteX9" fmla="*/ 7394324 w 7631470"/>
              <a:gd name="connsiteY9" fmla="*/ 6402154 h 6405386"/>
              <a:gd name="connsiteX10" fmla="*/ 7142118 w 7631470"/>
              <a:gd name="connsiteY10" fmla="*/ 6405352 h 6405386"/>
              <a:gd name="connsiteX0" fmla="*/ 7154766 w 7644118"/>
              <a:gd name="connsiteY0" fmla="*/ 6405352 h 6405386"/>
              <a:gd name="connsiteX1" fmla="*/ 6565478 w 7644118"/>
              <a:gd name="connsiteY1" fmla="*/ 6396252 h 6405386"/>
              <a:gd name="connsiteX2" fmla="*/ 1000430 w 7644118"/>
              <a:gd name="connsiteY2" fmla="*/ 6365722 h 6405386"/>
              <a:gd name="connsiteX3" fmla="*/ 0 w 7644118"/>
              <a:gd name="connsiteY3" fmla="*/ 6324387 h 6405386"/>
              <a:gd name="connsiteX4" fmla="*/ 12648 w 7644118"/>
              <a:gd name="connsiteY4" fmla="*/ 32372 h 6405386"/>
              <a:gd name="connsiteX5" fmla="*/ 170582 w 7644118"/>
              <a:gd name="connsiteY5" fmla="*/ 32797 h 6405386"/>
              <a:gd name="connsiteX6" fmla="*/ 6443967 w 7644118"/>
              <a:gd name="connsiteY6" fmla="*/ 0 h 6405386"/>
              <a:gd name="connsiteX7" fmla="*/ 7644118 w 7644118"/>
              <a:gd name="connsiteY7" fmla="*/ 30531 h 6405386"/>
              <a:gd name="connsiteX8" fmla="*/ 7572680 w 7644118"/>
              <a:gd name="connsiteY8" fmla="*/ 6274128 h 6405386"/>
              <a:gd name="connsiteX9" fmla="*/ 7406972 w 7644118"/>
              <a:gd name="connsiteY9" fmla="*/ 6402154 h 6405386"/>
              <a:gd name="connsiteX10" fmla="*/ 7154766 w 7644118"/>
              <a:gd name="connsiteY10" fmla="*/ 6405352 h 6405386"/>
              <a:gd name="connsiteX0" fmla="*/ 7167747 w 7657099"/>
              <a:gd name="connsiteY0" fmla="*/ 6405352 h 6405386"/>
              <a:gd name="connsiteX1" fmla="*/ 6578459 w 7657099"/>
              <a:gd name="connsiteY1" fmla="*/ 6396252 h 6405386"/>
              <a:gd name="connsiteX2" fmla="*/ 1013411 w 7657099"/>
              <a:gd name="connsiteY2" fmla="*/ 6365722 h 6405386"/>
              <a:gd name="connsiteX3" fmla="*/ 12981 w 7657099"/>
              <a:gd name="connsiteY3" fmla="*/ 6324387 h 6405386"/>
              <a:gd name="connsiteX4" fmla="*/ 25629 w 7657099"/>
              <a:gd name="connsiteY4" fmla="*/ 32372 h 6405386"/>
              <a:gd name="connsiteX5" fmla="*/ 183563 w 7657099"/>
              <a:gd name="connsiteY5" fmla="*/ 32797 h 6405386"/>
              <a:gd name="connsiteX6" fmla="*/ 6456948 w 7657099"/>
              <a:gd name="connsiteY6" fmla="*/ 0 h 6405386"/>
              <a:gd name="connsiteX7" fmla="*/ 7657099 w 7657099"/>
              <a:gd name="connsiteY7" fmla="*/ 30531 h 6405386"/>
              <a:gd name="connsiteX8" fmla="*/ 7585661 w 7657099"/>
              <a:gd name="connsiteY8" fmla="*/ 6274128 h 6405386"/>
              <a:gd name="connsiteX9" fmla="*/ 7419953 w 7657099"/>
              <a:gd name="connsiteY9" fmla="*/ 6402154 h 6405386"/>
              <a:gd name="connsiteX10" fmla="*/ 7167747 w 7657099"/>
              <a:gd name="connsiteY10" fmla="*/ 6405352 h 6405386"/>
              <a:gd name="connsiteX0" fmla="*/ 7236700 w 7726052"/>
              <a:gd name="connsiteY0" fmla="*/ 6405352 h 6405386"/>
              <a:gd name="connsiteX1" fmla="*/ 6647412 w 7726052"/>
              <a:gd name="connsiteY1" fmla="*/ 6396252 h 6405386"/>
              <a:gd name="connsiteX2" fmla="*/ 1082364 w 7726052"/>
              <a:gd name="connsiteY2" fmla="*/ 6365722 h 6405386"/>
              <a:gd name="connsiteX3" fmla="*/ 6051 w 7726052"/>
              <a:gd name="connsiteY3" fmla="*/ 6324387 h 6405386"/>
              <a:gd name="connsiteX4" fmla="*/ 94582 w 7726052"/>
              <a:gd name="connsiteY4" fmla="*/ 32372 h 6405386"/>
              <a:gd name="connsiteX5" fmla="*/ 252516 w 7726052"/>
              <a:gd name="connsiteY5" fmla="*/ 32797 h 6405386"/>
              <a:gd name="connsiteX6" fmla="*/ 6525901 w 7726052"/>
              <a:gd name="connsiteY6" fmla="*/ 0 h 6405386"/>
              <a:gd name="connsiteX7" fmla="*/ 7726052 w 7726052"/>
              <a:gd name="connsiteY7" fmla="*/ 30531 h 6405386"/>
              <a:gd name="connsiteX8" fmla="*/ 7654614 w 7726052"/>
              <a:gd name="connsiteY8" fmla="*/ 6274128 h 6405386"/>
              <a:gd name="connsiteX9" fmla="*/ 7488906 w 7726052"/>
              <a:gd name="connsiteY9" fmla="*/ 6402154 h 6405386"/>
              <a:gd name="connsiteX10" fmla="*/ 7236700 w 7726052"/>
              <a:gd name="connsiteY10" fmla="*/ 6405352 h 6405386"/>
              <a:gd name="connsiteX0" fmla="*/ 7240058 w 7729410"/>
              <a:gd name="connsiteY0" fmla="*/ 6405352 h 6405386"/>
              <a:gd name="connsiteX1" fmla="*/ 6650770 w 7729410"/>
              <a:gd name="connsiteY1" fmla="*/ 6396252 h 6405386"/>
              <a:gd name="connsiteX2" fmla="*/ 1085722 w 7729410"/>
              <a:gd name="connsiteY2" fmla="*/ 6365722 h 6405386"/>
              <a:gd name="connsiteX3" fmla="*/ 9409 w 7729410"/>
              <a:gd name="connsiteY3" fmla="*/ 6324387 h 6405386"/>
              <a:gd name="connsiteX4" fmla="*/ 47351 w 7729410"/>
              <a:gd name="connsiteY4" fmla="*/ 32372 h 6405386"/>
              <a:gd name="connsiteX5" fmla="*/ 255874 w 7729410"/>
              <a:gd name="connsiteY5" fmla="*/ 32797 h 6405386"/>
              <a:gd name="connsiteX6" fmla="*/ 6529259 w 7729410"/>
              <a:gd name="connsiteY6" fmla="*/ 0 h 6405386"/>
              <a:gd name="connsiteX7" fmla="*/ 7729410 w 7729410"/>
              <a:gd name="connsiteY7" fmla="*/ 30531 h 6405386"/>
              <a:gd name="connsiteX8" fmla="*/ 7657972 w 7729410"/>
              <a:gd name="connsiteY8" fmla="*/ 6274128 h 6405386"/>
              <a:gd name="connsiteX9" fmla="*/ 7492264 w 7729410"/>
              <a:gd name="connsiteY9" fmla="*/ 6402154 h 6405386"/>
              <a:gd name="connsiteX10" fmla="*/ 7240058 w 7729410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729410" h="6405386">
                <a:moveTo>
                  <a:pt x="7240058" y="6405352"/>
                </a:moveTo>
                <a:cubicBezTo>
                  <a:pt x="7065297" y="6404963"/>
                  <a:pt x="6846319" y="6401325"/>
                  <a:pt x="6650770" y="6396252"/>
                </a:cubicBezTo>
                <a:lnTo>
                  <a:pt x="1085722" y="6365722"/>
                </a:lnTo>
                <a:lnTo>
                  <a:pt x="9409" y="6324387"/>
                </a:lnTo>
                <a:cubicBezTo>
                  <a:pt x="-24317" y="4214496"/>
                  <a:pt x="43135" y="2129710"/>
                  <a:pt x="47351" y="32372"/>
                </a:cubicBezTo>
                <a:lnTo>
                  <a:pt x="255874" y="32797"/>
                </a:lnTo>
                <a:lnTo>
                  <a:pt x="6529259" y="0"/>
                </a:lnTo>
                <a:cubicBezTo>
                  <a:pt x="7029322" y="30531"/>
                  <a:pt x="7386510" y="-1"/>
                  <a:pt x="7729410" y="30531"/>
                </a:cubicBezTo>
                <a:cubicBezTo>
                  <a:pt x="7707716" y="2585987"/>
                  <a:pt x="7753223" y="4971471"/>
                  <a:pt x="7657972" y="6274128"/>
                </a:cubicBezTo>
                <a:cubicBezTo>
                  <a:pt x="7649782" y="6434165"/>
                  <a:pt x="7656570" y="6381800"/>
                  <a:pt x="7492264" y="6402154"/>
                </a:cubicBezTo>
                <a:cubicBezTo>
                  <a:pt x="7433854" y="6404650"/>
                  <a:pt x="7344915" y="6405586"/>
                  <a:pt x="7240058" y="6405352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098" name="Picture 2" descr="Afbeelding met fruit, groente&#10;&#10;Automatisch gegenereerde beschrijving">
            <a:extLst>
              <a:ext uri="{FF2B5EF4-FFF2-40B4-BE49-F238E27FC236}">
                <a16:creationId xmlns:a16="http://schemas.microsoft.com/office/drawing/2014/main" id="{1404DF6B-2E02-32EB-6B79-4F30F4DF74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8138" y="1605873"/>
            <a:ext cx="6193116" cy="340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2C8E5D7-570E-8FF2-C08D-589CE6D33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4900" y="2997200"/>
            <a:ext cx="3768403" cy="3216713"/>
          </a:xfrm>
        </p:spPr>
        <p:txBody>
          <a:bodyPr anchor="ctr"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</a:t>
            </a:r>
          </a:p>
        </p:txBody>
      </p:sp>
    </p:spTree>
    <p:extLst>
      <p:ext uri="{BB962C8B-B14F-4D97-AF65-F5344CB8AC3E}">
        <p14:creationId xmlns:p14="http://schemas.microsoft.com/office/powerpoint/2010/main" val="2745610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27" name="Rectangle 5126">
            <a:extLst>
              <a:ext uri="{FF2B5EF4-FFF2-40B4-BE49-F238E27FC236}">
                <a16:creationId xmlns:a16="http://schemas.microsoft.com/office/drawing/2014/main" id="{E2A96188-384C-4341-9EEB-967A9341C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2CB47B50-1642-604E-F8E7-C32D4ECE50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0146" y="604801"/>
            <a:ext cx="5071553" cy="1693899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C26D3F-756D-8ACC-9BF3-86B359783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0146" y="2578100"/>
            <a:ext cx="5071553" cy="3492500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</p:txBody>
      </p:sp>
      <p:sp>
        <p:nvSpPr>
          <p:cNvPr id="5129" name="Freeform: Shape 5128">
            <a:extLst>
              <a:ext uri="{FF2B5EF4-FFF2-40B4-BE49-F238E27FC236}">
                <a16:creationId xmlns:a16="http://schemas.microsoft.com/office/drawing/2014/main" id="{759E7E4E-81AC-4FFE-A96F-B398ED3E94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6307066" y="796793"/>
            <a:ext cx="5689735" cy="5117957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5131" name="Freeform: Shape 5130">
            <a:extLst>
              <a:ext uri="{FF2B5EF4-FFF2-40B4-BE49-F238E27FC236}">
                <a16:creationId xmlns:a16="http://schemas.microsoft.com/office/drawing/2014/main" id="{CBFD6B65-6A90-4C50-9533-D82D690130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 flipV="1">
            <a:off x="6379954" y="821227"/>
            <a:ext cx="5689735" cy="5117957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pic>
        <p:nvPicPr>
          <p:cNvPr id="5122" name="Picture 2" descr="Vruchten">
            <a:extLst>
              <a:ext uri="{FF2B5EF4-FFF2-40B4-BE49-F238E27FC236}">
                <a16:creationId xmlns:a16="http://schemas.microsoft.com/office/drawing/2014/main" id="{9CBBA499-FA7F-C6EA-8822-756A4897B5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27266" y="969433"/>
            <a:ext cx="2745107" cy="4323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8120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151" name="Rectangle 6150">
            <a:extLst>
              <a:ext uri="{FF2B5EF4-FFF2-40B4-BE49-F238E27FC236}">
                <a16:creationId xmlns:a16="http://schemas.microsoft.com/office/drawing/2014/main" id="{BD2A7128-270D-45DD-B0C7-24FF462228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C08DE67F-E864-262C-53D4-7B9D40230F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4" r="3" b="3"/>
          <a:stretch/>
        </p:blipFill>
        <p:spPr bwMode="auto">
          <a:xfrm>
            <a:off x="456628" y="527514"/>
            <a:ext cx="6539979" cy="5802972"/>
          </a:xfrm>
          <a:custGeom>
            <a:avLst/>
            <a:gdLst/>
            <a:ahLst/>
            <a:cxnLst/>
            <a:rect l="l" t="t" r="r" b="b"/>
            <a:pathLst>
              <a:path w="7503702" h="6405387">
                <a:moveTo>
                  <a:pt x="526155" y="35"/>
                </a:moveTo>
                <a:cubicBezTo>
                  <a:pt x="696890" y="424"/>
                  <a:pt x="910822" y="4062"/>
                  <a:pt x="1101865" y="9135"/>
                </a:cubicBezTo>
                <a:lnTo>
                  <a:pt x="6538681" y="39665"/>
                </a:lnTo>
                <a:lnTo>
                  <a:pt x="7503702" y="68449"/>
                </a:lnTo>
                <a:lnTo>
                  <a:pt x="7503702" y="6373015"/>
                </a:lnTo>
                <a:lnTo>
                  <a:pt x="7349407" y="6372590"/>
                </a:lnTo>
                <a:cubicBezTo>
                  <a:pt x="5503660" y="6369608"/>
                  <a:pt x="2945004" y="6405387"/>
                  <a:pt x="1220576" y="6405387"/>
                </a:cubicBezTo>
                <a:cubicBezTo>
                  <a:pt x="732036" y="6374856"/>
                  <a:pt x="383078" y="6405388"/>
                  <a:pt x="48079" y="6374856"/>
                </a:cubicBezTo>
                <a:cubicBezTo>
                  <a:pt x="-54281" y="4308922"/>
                  <a:pt x="24815" y="1433916"/>
                  <a:pt x="117871" y="131259"/>
                </a:cubicBezTo>
                <a:cubicBezTo>
                  <a:pt x="125872" y="-28778"/>
                  <a:pt x="119241" y="23587"/>
                  <a:pt x="279761" y="3233"/>
                </a:cubicBezTo>
                <a:cubicBezTo>
                  <a:pt x="336825" y="737"/>
                  <a:pt x="423715" y="-199"/>
                  <a:pt x="526155" y="35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6153" name="Freeform: Shape 6152">
            <a:extLst>
              <a:ext uri="{FF2B5EF4-FFF2-40B4-BE49-F238E27FC236}">
                <a16:creationId xmlns:a16="http://schemas.microsoft.com/office/drawing/2014/main" id="{99B7B539-E79B-44C5-8319-9CE01F87F4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456625" y="518378"/>
            <a:ext cx="6539978" cy="5802971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6155" name="Freeform: Shape 6154">
            <a:extLst>
              <a:ext uri="{FF2B5EF4-FFF2-40B4-BE49-F238E27FC236}">
                <a16:creationId xmlns:a16="http://schemas.microsoft.com/office/drawing/2014/main" id="{78F7AE4B-9747-4033-A691-63FD7B8968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09820" y="974489"/>
            <a:ext cx="5081278" cy="2363876"/>
          </a:xfrm>
          <a:custGeom>
            <a:avLst/>
            <a:gdLst>
              <a:gd name="connsiteX0" fmla="*/ 702544 w 1731866"/>
              <a:gd name="connsiteY0" fmla="*/ 704513 h 898547"/>
              <a:gd name="connsiteX1" fmla="*/ 1151838 w 1731866"/>
              <a:gd name="connsiteY1" fmla="*/ 709752 h 898547"/>
              <a:gd name="connsiteX2" fmla="*/ 1632946 w 1731866"/>
              <a:gd name="connsiteY2" fmla="*/ 622027 h 898547"/>
              <a:gd name="connsiteX3" fmla="*/ 1678094 w 1731866"/>
              <a:gd name="connsiteY3" fmla="*/ 138252 h 898547"/>
              <a:gd name="connsiteX4" fmla="*/ 721213 w 1731866"/>
              <a:gd name="connsiteY4" fmla="*/ 2711 h 898547"/>
              <a:gd name="connsiteX5" fmla="*/ 29222 w 1731866"/>
              <a:gd name="connsiteY5" fmla="*/ 208261 h 898547"/>
              <a:gd name="connsiteX6" fmla="*/ 142569 w 1731866"/>
              <a:gd name="connsiteY6" fmla="*/ 668985 h 898547"/>
              <a:gd name="connsiteX7" fmla="*/ 426128 w 1731866"/>
              <a:gd name="connsiteY7" fmla="*/ 701846 h 898547"/>
              <a:gd name="connsiteX8" fmla="*/ 729119 w 1731866"/>
              <a:gd name="connsiteY8" fmla="*/ 898538 h 898547"/>
              <a:gd name="connsiteX9" fmla="*/ 670635 w 1731866"/>
              <a:gd name="connsiteY9" fmla="*/ 773570 h 898547"/>
              <a:gd name="connsiteX10" fmla="*/ 702544 w 1731866"/>
              <a:gd name="connsiteY10" fmla="*/ 704513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70673 w 1731865"/>
              <a:gd name="connsiteY9" fmla="*/ 773579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5472"/>
              <a:gd name="connsiteY0" fmla="*/ 718060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29450 w 1735472"/>
              <a:gd name="connsiteY10" fmla="*/ 718060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18115 w 1721742"/>
              <a:gd name="connsiteY0" fmla="*/ 725582 h 891586"/>
              <a:gd name="connsiteX1" fmla="*/ 1151317 w 1721742"/>
              <a:gd name="connsiteY1" fmla="*/ 724804 h 891586"/>
              <a:gd name="connsiteX2" fmla="*/ 1619254 w 1721742"/>
              <a:gd name="connsiteY2" fmla="*/ 622036 h 891586"/>
              <a:gd name="connsiteX3" fmla="*/ 1664402 w 1721742"/>
              <a:gd name="connsiteY3" fmla="*/ 138261 h 891586"/>
              <a:gd name="connsiteX4" fmla="*/ 707521 w 1721742"/>
              <a:gd name="connsiteY4" fmla="*/ 2720 h 891586"/>
              <a:gd name="connsiteX5" fmla="*/ 15530 w 1721742"/>
              <a:gd name="connsiteY5" fmla="*/ 208270 h 891586"/>
              <a:gd name="connsiteX6" fmla="*/ 128877 w 1721742"/>
              <a:gd name="connsiteY6" fmla="*/ 668994 h 891586"/>
              <a:gd name="connsiteX7" fmla="*/ 446999 w 1721742"/>
              <a:gd name="connsiteY7" fmla="*/ 710126 h 891586"/>
              <a:gd name="connsiteX8" fmla="*/ 709887 w 1721742"/>
              <a:gd name="connsiteY8" fmla="*/ 891586 h 891586"/>
              <a:gd name="connsiteX9" fmla="*/ 630529 w 1721742"/>
              <a:gd name="connsiteY9" fmla="*/ 796638 h 891586"/>
              <a:gd name="connsiteX10" fmla="*/ 618115 w 1721742"/>
              <a:gd name="connsiteY10" fmla="*/ 725582 h 891586"/>
              <a:gd name="connsiteX0" fmla="*/ 647607 w 1751234"/>
              <a:gd name="connsiteY0" fmla="*/ 725582 h 891586"/>
              <a:gd name="connsiteX1" fmla="*/ 1180809 w 1751234"/>
              <a:gd name="connsiteY1" fmla="*/ 724804 h 891586"/>
              <a:gd name="connsiteX2" fmla="*/ 1648746 w 1751234"/>
              <a:gd name="connsiteY2" fmla="*/ 622036 h 891586"/>
              <a:gd name="connsiteX3" fmla="*/ 1693894 w 1751234"/>
              <a:gd name="connsiteY3" fmla="*/ 138261 h 891586"/>
              <a:gd name="connsiteX4" fmla="*/ 737013 w 1751234"/>
              <a:gd name="connsiteY4" fmla="*/ 2720 h 891586"/>
              <a:gd name="connsiteX5" fmla="*/ 45022 w 1751234"/>
              <a:gd name="connsiteY5" fmla="*/ 208270 h 891586"/>
              <a:gd name="connsiteX6" fmla="*/ 112285 w 1751234"/>
              <a:gd name="connsiteY6" fmla="*/ 648316 h 891586"/>
              <a:gd name="connsiteX7" fmla="*/ 476491 w 1751234"/>
              <a:gd name="connsiteY7" fmla="*/ 710126 h 891586"/>
              <a:gd name="connsiteX8" fmla="*/ 739379 w 1751234"/>
              <a:gd name="connsiteY8" fmla="*/ 891586 h 891586"/>
              <a:gd name="connsiteX9" fmla="*/ 660021 w 1751234"/>
              <a:gd name="connsiteY9" fmla="*/ 796638 h 891586"/>
              <a:gd name="connsiteX10" fmla="*/ 647607 w 1751234"/>
              <a:gd name="connsiteY10" fmla="*/ 725582 h 891586"/>
              <a:gd name="connsiteX0" fmla="*/ 643800 w 1747427"/>
              <a:gd name="connsiteY0" fmla="*/ 725582 h 891586"/>
              <a:gd name="connsiteX1" fmla="*/ 1177002 w 1747427"/>
              <a:gd name="connsiteY1" fmla="*/ 724804 h 891586"/>
              <a:gd name="connsiteX2" fmla="*/ 1644939 w 1747427"/>
              <a:gd name="connsiteY2" fmla="*/ 622036 h 891586"/>
              <a:gd name="connsiteX3" fmla="*/ 1690087 w 1747427"/>
              <a:gd name="connsiteY3" fmla="*/ 138261 h 891586"/>
              <a:gd name="connsiteX4" fmla="*/ 733206 w 1747427"/>
              <a:gd name="connsiteY4" fmla="*/ 2720 h 891586"/>
              <a:gd name="connsiteX5" fmla="*/ 41215 w 1747427"/>
              <a:gd name="connsiteY5" fmla="*/ 208270 h 891586"/>
              <a:gd name="connsiteX6" fmla="*/ 121645 w 1747427"/>
              <a:gd name="connsiteY6" fmla="*/ 629706 h 891586"/>
              <a:gd name="connsiteX7" fmla="*/ 472684 w 1747427"/>
              <a:gd name="connsiteY7" fmla="*/ 710126 h 891586"/>
              <a:gd name="connsiteX8" fmla="*/ 735572 w 1747427"/>
              <a:gd name="connsiteY8" fmla="*/ 891586 h 891586"/>
              <a:gd name="connsiteX9" fmla="*/ 656214 w 1747427"/>
              <a:gd name="connsiteY9" fmla="*/ 796638 h 891586"/>
              <a:gd name="connsiteX10" fmla="*/ 643800 w 1747427"/>
              <a:gd name="connsiteY10" fmla="*/ 725582 h 891586"/>
              <a:gd name="connsiteX0" fmla="*/ 622547 w 1726174"/>
              <a:gd name="connsiteY0" fmla="*/ 723164 h 889168"/>
              <a:gd name="connsiteX1" fmla="*/ 1155749 w 1726174"/>
              <a:gd name="connsiteY1" fmla="*/ 722386 h 889168"/>
              <a:gd name="connsiteX2" fmla="*/ 1623686 w 1726174"/>
              <a:gd name="connsiteY2" fmla="*/ 619618 h 889168"/>
              <a:gd name="connsiteX3" fmla="*/ 1668834 w 1726174"/>
              <a:gd name="connsiteY3" fmla="*/ 135843 h 889168"/>
              <a:gd name="connsiteX4" fmla="*/ 711953 w 1726174"/>
              <a:gd name="connsiteY4" fmla="*/ 302 h 889168"/>
              <a:gd name="connsiteX5" fmla="*/ 46296 w 1726174"/>
              <a:gd name="connsiteY5" fmla="*/ 158293 h 889168"/>
              <a:gd name="connsiteX6" fmla="*/ 100392 w 1726174"/>
              <a:gd name="connsiteY6" fmla="*/ 627288 h 889168"/>
              <a:gd name="connsiteX7" fmla="*/ 451431 w 1726174"/>
              <a:gd name="connsiteY7" fmla="*/ 707708 h 889168"/>
              <a:gd name="connsiteX8" fmla="*/ 714319 w 1726174"/>
              <a:gd name="connsiteY8" fmla="*/ 889168 h 889168"/>
              <a:gd name="connsiteX9" fmla="*/ 634961 w 1726174"/>
              <a:gd name="connsiteY9" fmla="*/ 794220 h 889168"/>
              <a:gd name="connsiteX10" fmla="*/ 622547 w 1726174"/>
              <a:gd name="connsiteY10" fmla="*/ 723164 h 889168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34961 w 1726174"/>
              <a:gd name="connsiteY9" fmla="*/ 794220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596213 w 1726174"/>
              <a:gd name="connsiteY10" fmla="*/ 719029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597107 w 1726174"/>
              <a:gd name="connsiteY9" fmla="*/ 790084 h 876761"/>
              <a:gd name="connsiteX10" fmla="*/ 596213 w 1726174"/>
              <a:gd name="connsiteY10" fmla="*/ 719029 h 876761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7107 w 1726174"/>
              <a:gd name="connsiteY9" fmla="*/ 790084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603967 w 1726174"/>
              <a:gd name="connsiteY9" fmla="*/ 795371 h 843785"/>
              <a:gd name="connsiteX10" fmla="*/ 596213 w 1726174"/>
              <a:gd name="connsiteY10" fmla="*/ 719029 h 843785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3967 w 1726174"/>
              <a:gd name="connsiteY9" fmla="*/ 795371 h 833928"/>
              <a:gd name="connsiteX10" fmla="*/ 596213 w 1726174"/>
              <a:gd name="connsiteY10" fmla="*/ 719029 h 833928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2001 w 1726174"/>
              <a:gd name="connsiteY9" fmla="*/ 787961 h 833928"/>
              <a:gd name="connsiteX10" fmla="*/ 596213 w 1726174"/>
              <a:gd name="connsiteY10" fmla="*/ 719029 h 833928"/>
              <a:gd name="connsiteX0" fmla="*/ 596213 w 1726174"/>
              <a:gd name="connsiteY0" fmla="*/ 719029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596213 w 1726174"/>
              <a:gd name="connsiteY10" fmla="*/ 719029 h 836314"/>
              <a:gd name="connsiteX0" fmla="*/ 606950 w 1726174"/>
              <a:gd name="connsiteY0" fmla="*/ 711850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606950 w 1726174"/>
              <a:gd name="connsiteY10" fmla="*/ 711850 h 836314"/>
              <a:gd name="connsiteX0" fmla="*/ 612615 w 1731839"/>
              <a:gd name="connsiteY0" fmla="*/ 711557 h 836021"/>
              <a:gd name="connsiteX1" fmla="*/ 1161414 w 1731839"/>
              <a:gd name="connsiteY1" fmla="*/ 722093 h 836021"/>
              <a:gd name="connsiteX2" fmla="*/ 1629351 w 1731839"/>
              <a:gd name="connsiteY2" fmla="*/ 619325 h 836021"/>
              <a:gd name="connsiteX3" fmla="*/ 1674499 w 1731839"/>
              <a:gd name="connsiteY3" fmla="*/ 135550 h 836021"/>
              <a:gd name="connsiteX4" fmla="*/ 717618 w 1731839"/>
              <a:gd name="connsiteY4" fmla="*/ 9 h 836021"/>
              <a:gd name="connsiteX5" fmla="*/ 44803 w 1731839"/>
              <a:gd name="connsiteY5" fmla="*/ 138857 h 836021"/>
              <a:gd name="connsiteX6" fmla="*/ 106057 w 1731839"/>
              <a:gd name="connsiteY6" fmla="*/ 626995 h 836021"/>
              <a:gd name="connsiteX7" fmla="*/ 457096 w 1731839"/>
              <a:gd name="connsiteY7" fmla="*/ 707415 h 836021"/>
              <a:gd name="connsiteX8" fmla="*/ 630037 w 1731839"/>
              <a:gd name="connsiteY8" fmla="*/ 835896 h 836021"/>
              <a:gd name="connsiteX9" fmla="*/ 607666 w 1731839"/>
              <a:gd name="connsiteY9" fmla="*/ 787668 h 836021"/>
              <a:gd name="connsiteX10" fmla="*/ 612615 w 1731839"/>
              <a:gd name="connsiteY10" fmla="*/ 711557 h 836021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1973 w 1736146"/>
              <a:gd name="connsiteY9" fmla="*/ 788892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5564 h 841877"/>
              <a:gd name="connsiteX1" fmla="*/ 1167511 w 1736070"/>
              <a:gd name="connsiteY1" fmla="*/ 714136 h 841877"/>
              <a:gd name="connsiteX2" fmla="*/ 1633658 w 1736070"/>
              <a:gd name="connsiteY2" fmla="*/ 623332 h 841877"/>
              <a:gd name="connsiteX3" fmla="*/ 1678806 w 1736070"/>
              <a:gd name="connsiteY3" fmla="*/ 186531 h 841877"/>
              <a:gd name="connsiteX4" fmla="*/ 721925 w 1736070"/>
              <a:gd name="connsiteY4" fmla="*/ 4016 h 841877"/>
              <a:gd name="connsiteX5" fmla="*/ 43741 w 1736070"/>
              <a:gd name="connsiteY5" fmla="*/ 109363 h 841877"/>
              <a:gd name="connsiteX6" fmla="*/ 110364 w 1736070"/>
              <a:gd name="connsiteY6" fmla="*/ 631002 h 841877"/>
              <a:gd name="connsiteX7" fmla="*/ 461403 w 1736070"/>
              <a:gd name="connsiteY7" fmla="*/ 711422 h 841877"/>
              <a:gd name="connsiteX8" fmla="*/ 634344 w 1736070"/>
              <a:gd name="connsiteY8" fmla="*/ 839903 h 841877"/>
              <a:gd name="connsiteX9" fmla="*/ 613762 w 1736070"/>
              <a:gd name="connsiteY9" fmla="*/ 794068 h 841877"/>
              <a:gd name="connsiteX10" fmla="*/ 616922 w 1736070"/>
              <a:gd name="connsiteY10" fmla="*/ 715564 h 8418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3140"/>
              <a:gd name="connsiteY0" fmla="*/ 713064 h 839377"/>
              <a:gd name="connsiteX1" fmla="*/ 1160523 w 1733140"/>
              <a:gd name="connsiteY1" fmla="*/ 724017 h 839377"/>
              <a:gd name="connsiteX2" fmla="*/ 1633658 w 1733140"/>
              <a:gd name="connsiteY2" fmla="*/ 620832 h 839377"/>
              <a:gd name="connsiteX3" fmla="*/ 1674387 w 1733140"/>
              <a:gd name="connsiteY3" fmla="*/ 142276 h 839377"/>
              <a:gd name="connsiteX4" fmla="*/ 721925 w 1733140"/>
              <a:gd name="connsiteY4" fmla="*/ 1516 h 839377"/>
              <a:gd name="connsiteX5" fmla="*/ 43741 w 1733140"/>
              <a:gd name="connsiteY5" fmla="*/ 106863 h 839377"/>
              <a:gd name="connsiteX6" fmla="*/ 110364 w 1733140"/>
              <a:gd name="connsiteY6" fmla="*/ 628502 h 839377"/>
              <a:gd name="connsiteX7" fmla="*/ 461403 w 1733140"/>
              <a:gd name="connsiteY7" fmla="*/ 708922 h 839377"/>
              <a:gd name="connsiteX8" fmla="*/ 634344 w 1733140"/>
              <a:gd name="connsiteY8" fmla="*/ 837403 h 839377"/>
              <a:gd name="connsiteX9" fmla="*/ 613762 w 1733140"/>
              <a:gd name="connsiteY9" fmla="*/ 791568 h 839377"/>
              <a:gd name="connsiteX10" fmla="*/ 616922 w 1733140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20832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3762 w 1732986"/>
              <a:gd name="connsiteY9" fmla="*/ 791568 h 839377"/>
              <a:gd name="connsiteX10" fmla="*/ 616922 w 1732986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6463 w 1732986"/>
              <a:gd name="connsiteY9" fmla="*/ 789973 h 839377"/>
              <a:gd name="connsiteX10" fmla="*/ 616922 w 1732986"/>
              <a:gd name="connsiteY10" fmla="*/ 713064 h 839377"/>
              <a:gd name="connsiteX0" fmla="*/ 616922 w 1732986"/>
              <a:gd name="connsiteY0" fmla="*/ 713064 h 837403"/>
              <a:gd name="connsiteX1" fmla="*/ 1164018 w 1732986"/>
              <a:gd name="connsiteY1" fmla="*/ 711636 h 837403"/>
              <a:gd name="connsiteX2" fmla="*/ 1633658 w 1732986"/>
              <a:gd name="connsiteY2" fmla="*/ 600198 h 837403"/>
              <a:gd name="connsiteX3" fmla="*/ 1674387 w 1732986"/>
              <a:gd name="connsiteY3" fmla="*/ 142276 h 837403"/>
              <a:gd name="connsiteX4" fmla="*/ 721925 w 1732986"/>
              <a:gd name="connsiteY4" fmla="*/ 1516 h 837403"/>
              <a:gd name="connsiteX5" fmla="*/ 43741 w 1732986"/>
              <a:gd name="connsiteY5" fmla="*/ 106863 h 837403"/>
              <a:gd name="connsiteX6" fmla="*/ 110364 w 1732986"/>
              <a:gd name="connsiteY6" fmla="*/ 628502 h 837403"/>
              <a:gd name="connsiteX7" fmla="*/ 461403 w 1732986"/>
              <a:gd name="connsiteY7" fmla="*/ 708922 h 837403"/>
              <a:gd name="connsiteX8" fmla="*/ 634344 w 1732986"/>
              <a:gd name="connsiteY8" fmla="*/ 837403 h 837403"/>
              <a:gd name="connsiteX9" fmla="*/ 616463 w 1732986"/>
              <a:gd name="connsiteY9" fmla="*/ 789973 h 837403"/>
              <a:gd name="connsiteX10" fmla="*/ 616922 w 1732986"/>
              <a:gd name="connsiteY10" fmla="*/ 713064 h 837403"/>
              <a:gd name="connsiteX0" fmla="*/ 616922 w 1730658"/>
              <a:gd name="connsiteY0" fmla="*/ 713064 h 837403"/>
              <a:gd name="connsiteX1" fmla="*/ 1164018 w 1730658"/>
              <a:gd name="connsiteY1" fmla="*/ 711636 h 837403"/>
              <a:gd name="connsiteX2" fmla="*/ 1626069 w 1730658"/>
              <a:gd name="connsiteY2" fmla="*/ 628754 h 837403"/>
              <a:gd name="connsiteX3" fmla="*/ 1674387 w 1730658"/>
              <a:gd name="connsiteY3" fmla="*/ 142276 h 837403"/>
              <a:gd name="connsiteX4" fmla="*/ 721925 w 1730658"/>
              <a:gd name="connsiteY4" fmla="*/ 1516 h 837403"/>
              <a:gd name="connsiteX5" fmla="*/ 43741 w 1730658"/>
              <a:gd name="connsiteY5" fmla="*/ 106863 h 837403"/>
              <a:gd name="connsiteX6" fmla="*/ 110364 w 1730658"/>
              <a:gd name="connsiteY6" fmla="*/ 628502 h 837403"/>
              <a:gd name="connsiteX7" fmla="*/ 461403 w 1730658"/>
              <a:gd name="connsiteY7" fmla="*/ 708922 h 837403"/>
              <a:gd name="connsiteX8" fmla="*/ 634344 w 1730658"/>
              <a:gd name="connsiteY8" fmla="*/ 837403 h 837403"/>
              <a:gd name="connsiteX9" fmla="*/ 616463 w 1730658"/>
              <a:gd name="connsiteY9" fmla="*/ 789973 h 837403"/>
              <a:gd name="connsiteX10" fmla="*/ 616922 w 1730658"/>
              <a:gd name="connsiteY10" fmla="*/ 713064 h 837403"/>
              <a:gd name="connsiteX0" fmla="*/ 616922 w 1722741"/>
              <a:gd name="connsiteY0" fmla="*/ 713064 h 837403"/>
              <a:gd name="connsiteX1" fmla="*/ 1164018 w 1722741"/>
              <a:gd name="connsiteY1" fmla="*/ 711636 h 837403"/>
              <a:gd name="connsiteX2" fmla="*/ 1595711 w 1722741"/>
              <a:gd name="connsiteY2" fmla="*/ 628754 h 837403"/>
              <a:gd name="connsiteX3" fmla="*/ 1674387 w 1722741"/>
              <a:gd name="connsiteY3" fmla="*/ 142276 h 837403"/>
              <a:gd name="connsiteX4" fmla="*/ 721925 w 1722741"/>
              <a:gd name="connsiteY4" fmla="*/ 1516 h 837403"/>
              <a:gd name="connsiteX5" fmla="*/ 43741 w 1722741"/>
              <a:gd name="connsiteY5" fmla="*/ 106863 h 837403"/>
              <a:gd name="connsiteX6" fmla="*/ 110364 w 1722741"/>
              <a:gd name="connsiteY6" fmla="*/ 628502 h 837403"/>
              <a:gd name="connsiteX7" fmla="*/ 461403 w 1722741"/>
              <a:gd name="connsiteY7" fmla="*/ 708922 h 837403"/>
              <a:gd name="connsiteX8" fmla="*/ 634344 w 1722741"/>
              <a:gd name="connsiteY8" fmla="*/ 837403 h 837403"/>
              <a:gd name="connsiteX9" fmla="*/ 616463 w 1722741"/>
              <a:gd name="connsiteY9" fmla="*/ 789973 h 837403"/>
              <a:gd name="connsiteX10" fmla="*/ 616922 w 1722741"/>
              <a:gd name="connsiteY10" fmla="*/ 713064 h 83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2741" h="837403">
                <a:moveTo>
                  <a:pt x="616922" y="713064"/>
                </a:moveTo>
                <a:cubicBezTo>
                  <a:pt x="762304" y="719329"/>
                  <a:pt x="1000887" y="725688"/>
                  <a:pt x="1164018" y="711636"/>
                </a:cubicBezTo>
                <a:cubicBezTo>
                  <a:pt x="1327149" y="697584"/>
                  <a:pt x="1510650" y="723647"/>
                  <a:pt x="1595711" y="628754"/>
                </a:cubicBezTo>
                <a:cubicBezTo>
                  <a:pt x="1680773" y="533861"/>
                  <a:pt x="1786020" y="373543"/>
                  <a:pt x="1674387" y="142276"/>
                </a:cubicBezTo>
                <a:cubicBezTo>
                  <a:pt x="1607083" y="7214"/>
                  <a:pt x="993699" y="7418"/>
                  <a:pt x="721925" y="1516"/>
                </a:cubicBezTo>
                <a:cubicBezTo>
                  <a:pt x="450151" y="-4386"/>
                  <a:pt x="145668" y="2365"/>
                  <a:pt x="43741" y="106863"/>
                </a:cubicBezTo>
                <a:cubicBezTo>
                  <a:pt x="-58186" y="211361"/>
                  <a:pt x="40754" y="528159"/>
                  <a:pt x="110364" y="628502"/>
                </a:cubicBezTo>
                <a:cubicBezTo>
                  <a:pt x="179974" y="728845"/>
                  <a:pt x="415302" y="708922"/>
                  <a:pt x="461403" y="708922"/>
                </a:cubicBezTo>
                <a:cubicBezTo>
                  <a:pt x="497262" y="793797"/>
                  <a:pt x="576077" y="833355"/>
                  <a:pt x="634344" y="837403"/>
                </a:cubicBezTo>
                <a:cubicBezTo>
                  <a:pt x="624272" y="819480"/>
                  <a:pt x="621082" y="807406"/>
                  <a:pt x="616463" y="789973"/>
                </a:cubicBezTo>
                <a:cubicBezTo>
                  <a:pt x="606610" y="760826"/>
                  <a:pt x="616922" y="713064"/>
                  <a:pt x="616922" y="713064"/>
                </a:cubicBez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B22C8579-87C4-39DC-441A-91C1033E22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69912" y="1178891"/>
            <a:ext cx="4621048" cy="1678899"/>
          </a:xfrm>
        </p:spPr>
        <p:txBody>
          <a:bodyPr>
            <a:normAutofit/>
          </a:bodyPr>
          <a:lstStyle/>
          <a:p>
            <a:pPr algn="ctr"/>
            <a:r>
              <a:rPr lang="nl-NL" dirty="0">
                <a:latin typeface="Bradley Hand ITC" panose="03070402050302030203" pitchFamily="66" charset="0"/>
              </a:rPr>
              <a:t>Van welke boom is dit blad?</a:t>
            </a:r>
          </a:p>
        </p:txBody>
      </p:sp>
      <p:sp>
        <p:nvSpPr>
          <p:cNvPr id="6157" name="Freeform: Shape 6156">
            <a:extLst>
              <a:ext uri="{FF2B5EF4-FFF2-40B4-BE49-F238E27FC236}">
                <a16:creationId xmlns:a16="http://schemas.microsoft.com/office/drawing/2014/main" id="{3DE94331-B9BD-4D14-A13A-2868661FB1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42887" y="926489"/>
            <a:ext cx="5081278" cy="2363876"/>
          </a:xfrm>
          <a:custGeom>
            <a:avLst/>
            <a:gdLst>
              <a:gd name="connsiteX0" fmla="*/ 702544 w 1731866"/>
              <a:gd name="connsiteY0" fmla="*/ 704513 h 898547"/>
              <a:gd name="connsiteX1" fmla="*/ 1151838 w 1731866"/>
              <a:gd name="connsiteY1" fmla="*/ 709752 h 898547"/>
              <a:gd name="connsiteX2" fmla="*/ 1632946 w 1731866"/>
              <a:gd name="connsiteY2" fmla="*/ 622027 h 898547"/>
              <a:gd name="connsiteX3" fmla="*/ 1678094 w 1731866"/>
              <a:gd name="connsiteY3" fmla="*/ 138252 h 898547"/>
              <a:gd name="connsiteX4" fmla="*/ 721213 w 1731866"/>
              <a:gd name="connsiteY4" fmla="*/ 2711 h 898547"/>
              <a:gd name="connsiteX5" fmla="*/ 29222 w 1731866"/>
              <a:gd name="connsiteY5" fmla="*/ 208261 h 898547"/>
              <a:gd name="connsiteX6" fmla="*/ 142569 w 1731866"/>
              <a:gd name="connsiteY6" fmla="*/ 668985 h 898547"/>
              <a:gd name="connsiteX7" fmla="*/ 426128 w 1731866"/>
              <a:gd name="connsiteY7" fmla="*/ 701846 h 898547"/>
              <a:gd name="connsiteX8" fmla="*/ 729119 w 1731866"/>
              <a:gd name="connsiteY8" fmla="*/ 898538 h 898547"/>
              <a:gd name="connsiteX9" fmla="*/ 670635 w 1731866"/>
              <a:gd name="connsiteY9" fmla="*/ 773570 h 898547"/>
              <a:gd name="connsiteX10" fmla="*/ 702544 w 1731866"/>
              <a:gd name="connsiteY10" fmla="*/ 704513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70673 w 1731865"/>
              <a:gd name="connsiteY9" fmla="*/ 773579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7404 w 1731865"/>
              <a:gd name="connsiteY9" fmla="*/ 774971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77755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8547"/>
              <a:gd name="connsiteX1" fmla="*/ 1151876 w 1731865"/>
              <a:gd name="connsiteY1" fmla="*/ 709761 h 898547"/>
              <a:gd name="connsiteX2" fmla="*/ 1632984 w 1731865"/>
              <a:gd name="connsiteY2" fmla="*/ 622036 h 898547"/>
              <a:gd name="connsiteX3" fmla="*/ 1678132 w 1731865"/>
              <a:gd name="connsiteY3" fmla="*/ 138261 h 898547"/>
              <a:gd name="connsiteX4" fmla="*/ 721251 w 1731865"/>
              <a:gd name="connsiteY4" fmla="*/ 2720 h 898547"/>
              <a:gd name="connsiteX5" fmla="*/ 29260 w 1731865"/>
              <a:gd name="connsiteY5" fmla="*/ 208270 h 898547"/>
              <a:gd name="connsiteX6" fmla="*/ 142607 w 1731865"/>
              <a:gd name="connsiteY6" fmla="*/ 668994 h 898547"/>
              <a:gd name="connsiteX7" fmla="*/ 426166 w 1731865"/>
              <a:gd name="connsiteY7" fmla="*/ 701855 h 898547"/>
              <a:gd name="connsiteX8" fmla="*/ 729157 w 1731865"/>
              <a:gd name="connsiteY8" fmla="*/ 898547 h 898547"/>
              <a:gd name="connsiteX9" fmla="*/ 641864 w 1731865"/>
              <a:gd name="connsiteY9" fmla="*/ 786108 h 898547"/>
              <a:gd name="connsiteX10" fmla="*/ 629450 w 1731865"/>
              <a:gd name="connsiteY10" fmla="*/ 704522 h 898547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04522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04522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1865"/>
              <a:gd name="connsiteY0" fmla="*/ 718060 h 891586"/>
              <a:gd name="connsiteX1" fmla="*/ 1151876 w 1731865"/>
              <a:gd name="connsiteY1" fmla="*/ 709761 h 891586"/>
              <a:gd name="connsiteX2" fmla="*/ 1632984 w 1731865"/>
              <a:gd name="connsiteY2" fmla="*/ 622036 h 891586"/>
              <a:gd name="connsiteX3" fmla="*/ 1678132 w 1731865"/>
              <a:gd name="connsiteY3" fmla="*/ 138261 h 891586"/>
              <a:gd name="connsiteX4" fmla="*/ 721251 w 1731865"/>
              <a:gd name="connsiteY4" fmla="*/ 2720 h 891586"/>
              <a:gd name="connsiteX5" fmla="*/ 29260 w 1731865"/>
              <a:gd name="connsiteY5" fmla="*/ 208270 h 891586"/>
              <a:gd name="connsiteX6" fmla="*/ 142607 w 1731865"/>
              <a:gd name="connsiteY6" fmla="*/ 668994 h 891586"/>
              <a:gd name="connsiteX7" fmla="*/ 426166 w 1731865"/>
              <a:gd name="connsiteY7" fmla="*/ 701855 h 891586"/>
              <a:gd name="connsiteX8" fmla="*/ 723617 w 1731865"/>
              <a:gd name="connsiteY8" fmla="*/ 891586 h 891586"/>
              <a:gd name="connsiteX9" fmla="*/ 641864 w 1731865"/>
              <a:gd name="connsiteY9" fmla="*/ 786108 h 891586"/>
              <a:gd name="connsiteX10" fmla="*/ 629450 w 1731865"/>
              <a:gd name="connsiteY10" fmla="*/ 718060 h 891586"/>
              <a:gd name="connsiteX0" fmla="*/ 629450 w 1735472"/>
              <a:gd name="connsiteY0" fmla="*/ 718060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29450 w 1735472"/>
              <a:gd name="connsiteY10" fmla="*/ 718060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1864 w 1735472"/>
              <a:gd name="connsiteY9" fmla="*/ 78610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31845 w 1735472"/>
              <a:gd name="connsiteY0" fmla="*/ 725582 h 891586"/>
              <a:gd name="connsiteX1" fmla="*/ 1165047 w 1735472"/>
              <a:gd name="connsiteY1" fmla="*/ 724804 h 891586"/>
              <a:gd name="connsiteX2" fmla="*/ 1632984 w 1735472"/>
              <a:gd name="connsiteY2" fmla="*/ 622036 h 891586"/>
              <a:gd name="connsiteX3" fmla="*/ 1678132 w 1735472"/>
              <a:gd name="connsiteY3" fmla="*/ 138261 h 891586"/>
              <a:gd name="connsiteX4" fmla="*/ 721251 w 1735472"/>
              <a:gd name="connsiteY4" fmla="*/ 2720 h 891586"/>
              <a:gd name="connsiteX5" fmla="*/ 29260 w 1735472"/>
              <a:gd name="connsiteY5" fmla="*/ 208270 h 891586"/>
              <a:gd name="connsiteX6" fmla="*/ 142607 w 1735472"/>
              <a:gd name="connsiteY6" fmla="*/ 668994 h 891586"/>
              <a:gd name="connsiteX7" fmla="*/ 426166 w 1735472"/>
              <a:gd name="connsiteY7" fmla="*/ 701855 h 891586"/>
              <a:gd name="connsiteX8" fmla="*/ 723617 w 1735472"/>
              <a:gd name="connsiteY8" fmla="*/ 891586 h 891586"/>
              <a:gd name="connsiteX9" fmla="*/ 644259 w 1735472"/>
              <a:gd name="connsiteY9" fmla="*/ 796638 h 891586"/>
              <a:gd name="connsiteX10" fmla="*/ 631845 w 1735472"/>
              <a:gd name="connsiteY10" fmla="*/ 725582 h 891586"/>
              <a:gd name="connsiteX0" fmla="*/ 618115 w 1721742"/>
              <a:gd name="connsiteY0" fmla="*/ 725582 h 891586"/>
              <a:gd name="connsiteX1" fmla="*/ 1151317 w 1721742"/>
              <a:gd name="connsiteY1" fmla="*/ 724804 h 891586"/>
              <a:gd name="connsiteX2" fmla="*/ 1619254 w 1721742"/>
              <a:gd name="connsiteY2" fmla="*/ 622036 h 891586"/>
              <a:gd name="connsiteX3" fmla="*/ 1664402 w 1721742"/>
              <a:gd name="connsiteY3" fmla="*/ 138261 h 891586"/>
              <a:gd name="connsiteX4" fmla="*/ 707521 w 1721742"/>
              <a:gd name="connsiteY4" fmla="*/ 2720 h 891586"/>
              <a:gd name="connsiteX5" fmla="*/ 15530 w 1721742"/>
              <a:gd name="connsiteY5" fmla="*/ 208270 h 891586"/>
              <a:gd name="connsiteX6" fmla="*/ 128877 w 1721742"/>
              <a:gd name="connsiteY6" fmla="*/ 668994 h 891586"/>
              <a:gd name="connsiteX7" fmla="*/ 446999 w 1721742"/>
              <a:gd name="connsiteY7" fmla="*/ 710126 h 891586"/>
              <a:gd name="connsiteX8" fmla="*/ 709887 w 1721742"/>
              <a:gd name="connsiteY8" fmla="*/ 891586 h 891586"/>
              <a:gd name="connsiteX9" fmla="*/ 630529 w 1721742"/>
              <a:gd name="connsiteY9" fmla="*/ 796638 h 891586"/>
              <a:gd name="connsiteX10" fmla="*/ 618115 w 1721742"/>
              <a:gd name="connsiteY10" fmla="*/ 725582 h 891586"/>
              <a:gd name="connsiteX0" fmla="*/ 647607 w 1751234"/>
              <a:gd name="connsiteY0" fmla="*/ 725582 h 891586"/>
              <a:gd name="connsiteX1" fmla="*/ 1180809 w 1751234"/>
              <a:gd name="connsiteY1" fmla="*/ 724804 h 891586"/>
              <a:gd name="connsiteX2" fmla="*/ 1648746 w 1751234"/>
              <a:gd name="connsiteY2" fmla="*/ 622036 h 891586"/>
              <a:gd name="connsiteX3" fmla="*/ 1693894 w 1751234"/>
              <a:gd name="connsiteY3" fmla="*/ 138261 h 891586"/>
              <a:gd name="connsiteX4" fmla="*/ 737013 w 1751234"/>
              <a:gd name="connsiteY4" fmla="*/ 2720 h 891586"/>
              <a:gd name="connsiteX5" fmla="*/ 45022 w 1751234"/>
              <a:gd name="connsiteY5" fmla="*/ 208270 h 891586"/>
              <a:gd name="connsiteX6" fmla="*/ 112285 w 1751234"/>
              <a:gd name="connsiteY6" fmla="*/ 648316 h 891586"/>
              <a:gd name="connsiteX7" fmla="*/ 476491 w 1751234"/>
              <a:gd name="connsiteY7" fmla="*/ 710126 h 891586"/>
              <a:gd name="connsiteX8" fmla="*/ 739379 w 1751234"/>
              <a:gd name="connsiteY8" fmla="*/ 891586 h 891586"/>
              <a:gd name="connsiteX9" fmla="*/ 660021 w 1751234"/>
              <a:gd name="connsiteY9" fmla="*/ 796638 h 891586"/>
              <a:gd name="connsiteX10" fmla="*/ 647607 w 1751234"/>
              <a:gd name="connsiteY10" fmla="*/ 725582 h 891586"/>
              <a:gd name="connsiteX0" fmla="*/ 643800 w 1747427"/>
              <a:gd name="connsiteY0" fmla="*/ 725582 h 891586"/>
              <a:gd name="connsiteX1" fmla="*/ 1177002 w 1747427"/>
              <a:gd name="connsiteY1" fmla="*/ 724804 h 891586"/>
              <a:gd name="connsiteX2" fmla="*/ 1644939 w 1747427"/>
              <a:gd name="connsiteY2" fmla="*/ 622036 h 891586"/>
              <a:gd name="connsiteX3" fmla="*/ 1690087 w 1747427"/>
              <a:gd name="connsiteY3" fmla="*/ 138261 h 891586"/>
              <a:gd name="connsiteX4" fmla="*/ 733206 w 1747427"/>
              <a:gd name="connsiteY4" fmla="*/ 2720 h 891586"/>
              <a:gd name="connsiteX5" fmla="*/ 41215 w 1747427"/>
              <a:gd name="connsiteY5" fmla="*/ 208270 h 891586"/>
              <a:gd name="connsiteX6" fmla="*/ 121645 w 1747427"/>
              <a:gd name="connsiteY6" fmla="*/ 629706 h 891586"/>
              <a:gd name="connsiteX7" fmla="*/ 472684 w 1747427"/>
              <a:gd name="connsiteY7" fmla="*/ 710126 h 891586"/>
              <a:gd name="connsiteX8" fmla="*/ 735572 w 1747427"/>
              <a:gd name="connsiteY8" fmla="*/ 891586 h 891586"/>
              <a:gd name="connsiteX9" fmla="*/ 656214 w 1747427"/>
              <a:gd name="connsiteY9" fmla="*/ 796638 h 891586"/>
              <a:gd name="connsiteX10" fmla="*/ 643800 w 1747427"/>
              <a:gd name="connsiteY10" fmla="*/ 725582 h 891586"/>
              <a:gd name="connsiteX0" fmla="*/ 622547 w 1726174"/>
              <a:gd name="connsiteY0" fmla="*/ 723164 h 889168"/>
              <a:gd name="connsiteX1" fmla="*/ 1155749 w 1726174"/>
              <a:gd name="connsiteY1" fmla="*/ 722386 h 889168"/>
              <a:gd name="connsiteX2" fmla="*/ 1623686 w 1726174"/>
              <a:gd name="connsiteY2" fmla="*/ 619618 h 889168"/>
              <a:gd name="connsiteX3" fmla="*/ 1668834 w 1726174"/>
              <a:gd name="connsiteY3" fmla="*/ 135843 h 889168"/>
              <a:gd name="connsiteX4" fmla="*/ 711953 w 1726174"/>
              <a:gd name="connsiteY4" fmla="*/ 302 h 889168"/>
              <a:gd name="connsiteX5" fmla="*/ 46296 w 1726174"/>
              <a:gd name="connsiteY5" fmla="*/ 158293 h 889168"/>
              <a:gd name="connsiteX6" fmla="*/ 100392 w 1726174"/>
              <a:gd name="connsiteY6" fmla="*/ 627288 h 889168"/>
              <a:gd name="connsiteX7" fmla="*/ 451431 w 1726174"/>
              <a:gd name="connsiteY7" fmla="*/ 707708 h 889168"/>
              <a:gd name="connsiteX8" fmla="*/ 714319 w 1726174"/>
              <a:gd name="connsiteY8" fmla="*/ 889168 h 889168"/>
              <a:gd name="connsiteX9" fmla="*/ 634961 w 1726174"/>
              <a:gd name="connsiteY9" fmla="*/ 794220 h 889168"/>
              <a:gd name="connsiteX10" fmla="*/ 622547 w 1726174"/>
              <a:gd name="connsiteY10" fmla="*/ 723164 h 889168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34961 w 1726174"/>
              <a:gd name="connsiteY9" fmla="*/ 794220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622547 w 1726174"/>
              <a:gd name="connsiteY0" fmla="*/ 723164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622547 w 1726174"/>
              <a:gd name="connsiteY10" fmla="*/ 723164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603690 w 1726174"/>
              <a:gd name="connsiteY9" fmla="*/ 792152 h 876761"/>
              <a:gd name="connsiteX10" fmla="*/ 596213 w 1726174"/>
              <a:gd name="connsiteY10" fmla="*/ 719029 h 876761"/>
              <a:gd name="connsiteX0" fmla="*/ 596213 w 1726174"/>
              <a:gd name="connsiteY0" fmla="*/ 719029 h 876761"/>
              <a:gd name="connsiteX1" fmla="*/ 1155749 w 1726174"/>
              <a:gd name="connsiteY1" fmla="*/ 722386 h 876761"/>
              <a:gd name="connsiteX2" fmla="*/ 1623686 w 1726174"/>
              <a:gd name="connsiteY2" fmla="*/ 619618 h 876761"/>
              <a:gd name="connsiteX3" fmla="*/ 1668834 w 1726174"/>
              <a:gd name="connsiteY3" fmla="*/ 135843 h 876761"/>
              <a:gd name="connsiteX4" fmla="*/ 711953 w 1726174"/>
              <a:gd name="connsiteY4" fmla="*/ 302 h 876761"/>
              <a:gd name="connsiteX5" fmla="*/ 46296 w 1726174"/>
              <a:gd name="connsiteY5" fmla="*/ 158293 h 876761"/>
              <a:gd name="connsiteX6" fmla="*/ 100392 w 1726174"/>
              <a:gd name="connsiteY6" fmla="*/ 627288 h 876761"/>
              <a:gd name="connsiteX7" fmla="*/ 451431 w 1726174"/>
              <a:gd name="connsiteY7" fmla="*/ 707708 h 876761"/>
              <a:gd name="connsiteX8" fmla="*/ 655068 w 1726174"/>
              <a:gd name="connsiteY8" fmla="*/ 876761 h 876761"/>
              <a:gd name="connsiteX9" fmla="*/ 597107 w 1726174"/>
              <a:gd name="connsiteY9" fmla="*/ 790084 h 876761"/>
              <a:gd name="connsiteX10" fmla="*/ 596213 w 1726174"/>
              <a:gd name="connsiteY10" fmla="*/ 719029 h 876761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7107 w 1726174"/>
              <a:gd name="connsiteY9" fmla="*/ 790084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56083"/>
              <a:gd name="connsiteX1" fmla="*/ 1155749 w 1726174"/>
              <a:gd name="connsiteY1" fmla="*/ 722386 h 856083"/>
              <a:gd name="connsiteX2" fmla="*/ 1623686 w 1726174"/>
              <a:gd name="connsiteY2" fmla="*/ 619618 h 856083"/>
              <a:gd name="connsiteX3" fmla="*/ 1668834 w 1726174"/>
              <a:gd name="connsiteY3" fmla="*/ 135843 h 856083"/>
              <a:gd name="connsiteX4" fmla="*/ 711953 w 1726174"/>
              <a:gd name="connsiteY4" fmla="*/ 302 h 856083"/>
              <a:gd name="connsiteX5" fmla="*/ 46296 w 1726174"/>
              <a:gd name="connsiteY5" fmla="*/ 158293 h 856083"/>
              <a:gd name="connsiteX6" fmla="*/ 100392 w 1726174"/>
              <a:gd name="connsiteY6" fmla="*/ 627288 h 856083"/>
              <a:gd name="connsiteX7" fmla="*/ 451431 w 1726174"/>
              <a:gd name="connsiteY7" fmla="*/ 707708 h 856083"/>
              <a:gd name="connsiteX8" fmla="*/ 640255 w 1726174"/>
              <a:gd name="connsiteY8" fmla="*/ 856083 h 856083"/>
              <a:gd name="connsiteX9" fmla="*/ 592170 w 1726174"/>
              <a:gd name="connsiteY9" fmla="*/ 775610 h 856083"/>
              <a:gd name="connsiteX10" fmla="*/ 596213 w 1726174"/>
              <a:gd name="connsiteY10" fmla="*/ 719029 h 856083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676"/>
              <a:gd name="connsiteX1" fmla="*/ 1155749 w 1726174"/>
              <a:gd name="connsiteY1" fmla="*/ 722386 h 843676"/>
              <a:gd name="connsiteX2" fmla="*/ 1623686 w 1726174"/>
              <a:gd name="connsiteY2" fmla="*/ 619618 h 843676"/>
              <a:gd name="connsiteX3" fmla="*/ 1668834 w 1726174"/>
              <a:gd name="connsiteY3" fmla="*/ 135843 h 843676"/>
              <a:gd name="connsiteX4" fmla="*/ 711953 w 1726174"/>
              <a:gd name="connsiteY4" fmla="*/ 302 h 843676"/>
              <a:gd name="connsiteX5" fmla="*/ 46296 w 1726174"/>
              <a:gd name="connsiteY5" fmla="*/ 158293 h 843676"/>
              <a:gd name="connsiteX6" fmla="*/ 100392 w 1726174"/>
              <a:gd name="connsiteY6" fmla="*/ 627288 h 843676"/>
              <a:gd name="connsiteX7" fmla="*/ 451431 w 1726174"/>
              <a:gd name="connsiteY7" fmla="*/ 707708 h 843676"/>
              <a:gd name="connsiteX8" fmla="*/ 633672 w 1726174"/>
              <a:gd name="connsiteY8" fmla="*/ 843676 h 843676"/>
              <a:gd name="connsiteX9" fmla="*/ 592170 w 1726174"/>
              <a:gd name="connsiteY9" fmla="*/ 775610 h 843676"/>
              <a:gd name="connsiteX10" fmla="*/ 596213 w 1726174"/>
              <a:gd name="connsiteY10" fmla="*/ 719029 h 843676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592170 w 1726174"/>
              <a:gd name="connsiteY9" fmla="*/ 775610 h 843785"/>
              <a:gd name="connsiteX10" fmla="*/ 596213 w 1726174"/>
              <a:gd name="connsiteY10" fmla="*/ 719029 h 843785"/>
              <a:gd name="connsiteX0" fmla="*/ 596213 w 1726174"/>
              <a:gd name="connsiteY0" fmla="*/ 719029 h 843785"/>
              <a:gd name="connsiteX1" fmla="*/ 1155749 w 1726174"/>
              <a:gd name="connsiteY1" fmla="*/ 722386 h 843785"/>
              <a:gd name="connsiteX2" fmla="*/ 1623686 w 1726174"/>
              <a:gd name="connsiteY2" fmla="*/ 619618 h 843785"/>
              <a:gd name="connsiteX3" fmla="*/ 1668834 w 1726174"/>
              <a:gd name="connsiteY3" fmla="*/ 135843 h 843785"/>
              <a:gd name="connsiteX4" fmla="*/ 711953 w 1726174"/>
              <a:gd name="connsiteY4" fmla="*/ 302 h 843785"/>
              <a:gd name="connsiteX5" fmla="*/ 46296 w 1726174"/>
              <a:gd name="connsiteY5" fmla="*/ 158293 h 843785"/>
              <a:gd name="connsiteX6" fmla="*/ 100392 w 1726174"/>
              <a:gd name="connsiteY6" fmla="*/ 627288 h 843785"/>
              <a:gd name="connsiteX7" fmla="*/ 451431 w 1726174"/>
              <a:gd name="connsiteY7" fmla="*/ 707708 h 843785"/>
              <a:gd name="connsiteX8" fmla="*/ 633672 w 1726174"/>
              <a:gd name="connsiteY8" fmla="*/ 843676 h 843785"/>
              <a:gd name="connsiteX9" fmla="*/ 603967 w 1726174"/>
              <a:gd name="connsiteY9" fmla="*/ 795371 h 843785"/>
              <a:gd name="connsiteX10" fmla="*/ 596213 w 1726174"/>
              <a:gd name="connsiteY10" fmla="*/ 719029 h 843785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3967 w 1726174"/>
              <a:gd name="connsiteY9" fmla="*/ 795371 h 833928"/>
              <a:gd name="connsiteX10" fmla="*/ 596213 w 1726174"/>
              <a:gd name="connsiteY10" fmla="*/ 719029 h 833928"/>
              <a:gd name="connsiteX0" fmla="*/ 596213 w 1726174"/>
              <a:gd name="connsiteY0" fmla="*/ 719029 h 833928"/>
              <a:gd name="connsiteX1" fmla="*/ 1155749 w 1726174"/>
              <a:gd name="connsiteY1" fmla="*/ 722386 h 833928"/>
              <a:gd name="connsiteX2" fmla="*/ 1623686 w 1726174"/>
              <a:gd name="connsiteY2" fmla="*/ 619618 h 833928"/>
              <a:gd name="connsiteX3" fmla="*/ 1668834 w 1726174"/>
              <a:gd name="connsiteY3" fmla="*/ 135843 h 833928"/>
              <a:gd name="connsiteX4" fmla="*/ 711953 w 1726174"/>
              <a:gd name="connsiteY4" fmla="*/ 302 h 833928"/>
              <a:gd name="connsiteX5" fmla="*/ 46296 w 1726174"/>
              <a:gd name="connsiteY5" fmla="*/ 158293 h 833928"/>
              <a:gd name="connsiteX6" fmla="*/ 100392 w 1726174"/>
              <a:gd name="connsiteY6" fmla="*/ 627288 h 833928"/>
              <a:gd name="connsiteX7" fmla="*/ 451431 w 1726174"/>
              <a:gd name="connsiteY7" fmla="*/ 707708 h 833928"/>
              <a:gd name="connsiteX8" fmla="*/ 629740 w 1726174"/>
              <a:gd name="connsiteY8" fmla="*/ 833796 h 833928"/>
              <a:gd name="connsiteX9" fmla="*/ 602001 w 1726174"/>
              <a:gd name="connsiteY9" fmla="*/ 787961 h 833928"/>
              <a:gd name="connsiteX10" fmla="*/ 596213 w 1726174"/>
              <a:gd name="connsiteY10" fmla="*/ 719029 h 833928"/>
              <a:gd name="connsiteX0" fmla="*/ 596213 w 1726174"/>
              <a:gd name="connsiteY0" fmla="*/ 719029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596213 w 1726174"/>
              <a:gd name="connsiteY10" fmla="*/ 719029 h 836314"/>
              <a:gd name="connsiteX0" fmla="*/ 606950 w 1726174"/>
              <a:gd name="connsiteY0" fmla="*/ 711850 h 836314"/>
              <a:gd name="connsiteX1" fmla="*/ 1155749 w 1726174"/>
              <a:gd name="connsiteY1" fmla="*/ 722386 h 836314"/>
              <a:gd name="connsiteX2" fmla="*/ 1623686 w 1726174"/>
              <a:gd name="connsiteY2" fmla="*/ 619618 h 836314"/>
              <a:gd name="connsiteX3" fmla="*/ 1668834 w 1726174"/>
              <a:gd name="connsiteY3" fmla="*/ 135843 h 836314"/>
              <a:gd name="connsiteX4" fmla="*/ 711953 w 1726174"/>
              <a:gd name="connsiteY4" fmla="*/ 302 h 836314"/>
              <a:gd name="connsiteX5" fmla="*/ 46296 w 1726174"/>
              <a:gd name="connsiteY5" fmla="*/ 158293 h 836314"/>
              <a:gd name="connsiteX6" fmla="*/ 100392 w 1726174"/>
              <a:gd name="connsiteY6" fmla="*/ 627288 h 836314"/>
              <a:gd name="connsiteX7" fmla="*/ 451431 w 1726174"/>
              <a:gd name="connsiteY7" fmla="*/ 707708 h 836314"/>
              <a:gd name="connsiteX8" fmla="*/ 624372 w 1726174"/>
              <a:gd name="connsiteY8" fmla="*/ 836189 h 836314"/>
              <a:gd name="connsiteX9" fmla="*/ 602001 w 1726174"/>
              <a:gd name="connsiteY9" fmla="*/ 787961 h 836314"/>
              <a:gd name="connsiteX10" fmla="*/ 606950 w 1726174"/>
              <a:gd name="connsiteY10" fmla="*/ 711850 h 836314"/>
              <a:gd name="connsiteX0" fmla="*/ 612615 w 1731839"/>
              <a:gd name="connsiteY0" fmla="*/ 711557 h 836021"/>
              <a:gd name="connsiteX1" fmla="*/ 1161414 w 1731839"/>
              <a:gd name="connsiteY1" fmla="*/ 722093 h 836021"/>
              <a:gd name="connsiteX2" fmla="*/ 1629351 w 1731839"/>
              <a:gd name="connsiteY2" fmla="*/ 619325 h 836021"/>
              <a:gd name="connsiteX3" fmla="*/ 1674499 w 1731839"/>
              <a:gd name="connsiteY3" fmla="*/ 135550 h 836021"/>
              <a:gd name="connsiteX4" fmla="*/ 717618 w 1731839"/>
              <a:gd name="connsiteY4" fmla="*/ 9 h 836021"/>
              <a:gd name="connsiteX5" fmla="*/ 44803 w 1731839"/>
              <a:gd name="connsiteY5" fmla="*/ 138857 h 836021"/>
              <a:gd name="connsiteX6" fmla="*/ 106057 w 1731839"/>
              <a:gd name="connsiteY6" fmla="*/ 626995 h 836021"/>
              <a:gd name="connsiteX7" fmla="*/ 457096 w 1731839"/>
              <a:gd name="connsiteY7" fmla="*/ 707415 h 836021"/>
              <a:gd name="connsiteX8" fmla="*/ 630037 w 1731839"/>
              <a:gd name="connsiteY8" fmla="*/ 835896 h 836021"/>
              <a:gd name="connsiteX9" fmla="*/ 607666 w 1731839"/>
              <a:gd name="connsiteY9" fmla="*/ 787668 h 836021"/>
              <a:gd name="connsiteX10" fmla="*/ 612615 w 1731839"/>
              <a:gd name="connsiteY10" fmla="*/ 711557 h 836021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1973 w 1736146"/>
              <a:gd name="connsiteY9" fmla="*/ 788892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146"/>
              <a:gd name="connsiteY0" fmla="*/ 712781 h 837245"/>
              <a:gd name="connsiteX1" fmla="*/ 1165721 w 1736146"/>
              <a:gd name="connsiteY1" fmla="*/ 723317 h 837245"/>
              <a:gd name="connsiteX2" fmla="*/ 1633658 w 1736146"/>
              <a:gd name="connsiteY2" fmla="*/ 620549 h 837245"/>
              <a:gd name="connsiteX3" fmla="*/ 1678806 w 1736146"/>
              <a:gd name="connsiteY3" fmla="*/ 136774 h 837245"/>
              <a:gd name="connsiteX4" fmla="*/ 721925 w 1736146"/>
              <a:gd name="connsiteY4" fmla="*/ 1233 h 837245"/>
              <a:gd name="connsiteX5" fmla="*/ 43741 w 1736146"/>
              <a:gd name="connsiteY5" fmla="*/ 106580 h 837245"/>
              <a:gd name="connsiteX6" fmla="*/ 110364 w 1736146"/>
              <a:gd name="connsiteY6" fmla="*/ 628219 h 837245"/>
              <a:gd name="connsiteX7" fmla="*/ 461403 w 1736146"/>
              <a:gd name="connsiteY7" fmla="*/ 708639 h 837245"/>
              <a:gd name="connsiteX8" fmla="*/ 634344 w 1736146"/>
              <a:gd name="connsiteY8" fmla="*/ 837120 h 837245"/>
              <a:gd name="connsiteX9" fmla="*/ 613762 w 1736146"/>
              <a:gd name="connsiteY9" fmla="*/ 791285 h 837245"/>
              <a:gd name="connsiteX10" fmla="*/ 616922 w 1736146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7245"/>
              <a:gd name="connsiteX1" fmla="*/ 1167511 w 1736070"/>
              <a:gd name="connsiteY1" fmla="*/ 711353 h 837245"/>
              <a:gd name="connsiteX2" fmla="*/ 1633658 w 1736070"/>
              <a:gd name="connsiteY2" fmla="*/ 620549 h 837245"/>
              <a:gd name="connsiteX3" fmla="*/ 1678806 w 1736070"/>
              <a:gd name="connsiteY3" fmla="*/ 136774 h 837245"/>
              <a:gd name="connsiteX4" fmla="*/ 721925 w 1736070"/>
              <a:gd name="connsiteY4" fmla="*/ 1233 h 837245"/>
              <a:gd name="connsiteX5" fmla="*/ 43741 w 1736070"/>
              <a:gd name="connsiteY5" fmla="*/ 106580 h 837245"/>
              <a:gd name="connsiteX6" fmla="*/ 110364 w 1736070"/>
              <a:gd name="connsiteY6" fmla="*/ 628219 h 837245"/>
              <a:gd name="connsiteX7" fmla="*/ 461403 w 1736070"/>
              <a:gd name="connsiteY7" fmla="*/ 708639 h 837245"/>
              <a:gd name="connsiteX8" fmla="*/ 634344 w 1736070"/>
              <a:gd name="connsiteY8" fmla="*/ 837120 h 837245"/>
              <a:gd name="connsiteX9" fmla="*/ 613762 w 1736070"/>
              <a:gd name="connsiteY9" fmla="*/ 791285 h 837245"/>
              <a:gd name="connsiteX10" fmla="*/ 616922 w 1736070"/>
              <a:gd name="connsiteY10" fmla="*/ 712781 h 837245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2781 h 839094"/>
              <a:gd name="connsiteX1" fmla="*/ 1167511 w 1736070"/>
              <a:gd name="connsiteY1" fmla="*/ 711353 h 839094"/>
              <a:gd name="connsiteX2" fmla="*/ 1633658 w 1736070"/>
              <a:gd name="connsiteY2" fmla="*/ 620549 h 839094"/>
              <a:gd name="connsiteX3" fmla="*/ 1678806 w 1736070"/>
              <a:gd name="connsiteY3" fmla="*/ 136774 h 839094"/>
              <a:gd name="connsiteX4" fmla="*/ 721925 w 1736070"/>
              <a:gd name="connsiteY4" fmla="*/ 1233 h 839094"/>
              <a:gd name="connsiteX5" fmla="*/ 43741 w 1736070"/>
              <a:gd name="connsiteY5" fmla="*/ 106580 h 839094"/>
              <a:gd name="connsiteX6" fmla="*/ 110364 w 1736070"/>
              <a:gd name="connsiteY6" fmla="*/ 628219 h 839094"/>
              <a:gd name="connsiteX7" fmla="*/ 461403 w 1736070"/>
              <a:gd name="connsiteY7" fmla="*/ 708639 h 839094"/>
              <a:gd name="connsiteX8" fmla="*/ 634344 w 1736070"/>
              <a:gd name="connsiteY8" fmla="*/ 837120 h 839094"/>
              <a:gd name="connsiteX9" fmla="*/ 613762 w 1736070"/>
              <a:gd name="connsiteY9" fmla="*/ 791285 h 839094"/>
              <a:gd name="connsiteX10" fmla="*/ 616922 w 1736070"/>
              <a:gd name="connsiteY10" fmla="*/ 712781 h 839094"/>
              <a:gd name="connsiteX0" fmla="*/ 616922 w 1736070"/>
              <a:gd name="connsiteY0" fmla="*/ 715564 h 841877"/>
              <a:gd name="connsiteX1" fmla="*/ 1167511 w 1736070"/>
              <a:gd name="connsiteY1" fmla="*/ 714136 h 841877"/>
              <a:gd name="connsiteX2" fmla="*/ 1633658 w 1736070"/>
              <a:gd name="connsiteY2" fmla="*/ 623332 h 841877"/>
              <a:gd name="connsiteX3" fmla="*/ 1678806 w 1736070"/>
              <a:gd name="connsiteY3" fmla="*/ 186531 h 841877"/>
              <a:gd name="connsiteX4" fmla="*/ 721925 w 1736070"/>
              <a:gd name="connsiteY4" fmla="*/ 4016 h 841877"/>
              <a:gd name="connsiteX5" fmla="*/ 43741 w 1736070"/>
              <a:gd name="connsiteY5" fmla="*/ 109363 h 841877"/>
              <a:gd name="connsiteX6" fmla="*/ 110364 w 1736070"/>
              <a:gd name="connsiteY6" fmla="*/ 631002 h 841877"/>
              <a:gd name="connsiteX7" fmla="*/ 461403 w 1736070"/>
              <a:gd name="connsiteY7" fmla="*/ 711422 h 841877"/>
              <a:gd name="connsiteX8" fmla="*/ 634344 w 1736070"/>
              <a:gd name="connsiteY8" fmla="*/ 839903 h 841877"/>
              <a:gd name="connsiteX9" fmla="*/ 613762 w 1736070"/>
              <a:gd name="connsiteY9" fmla="*/ 794068 h 841877"/>
              <a:gd name="connsiteX10" fmla="*/ 616922 w 1736070"/>
              <a:gd name="connsiteY10" fmla="*/ 715564 h 8418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2832"/>
              <a:gd name="connsiteY0" fmla="*/ 713064 h 839377"/>
              <a:gd name="connsiteX1" fmla="*/ 1167511 w 1732832"/>
              <a:gd name="connsiteY1" fmla="*/ 711636 h 839377"/>
              <a:gd name="connsiteX2" fmla="*/ 1633658 w 1732832"/>
              <a:gd name="connsiteY2" fmla="*/ 620832 h 839377"/>
              <a:gd name="connsiteX3" fmla="*/ 1674387 w 1732832"/>
              <a:gd name="connsiteY3" fmla="*/ 142276 h 839377"/>
              <a:gd name="connsiteX4" fmla="*/ 721925 w 1732832"/>
              <a:gd name="connsiteY4" fmla="*/ 1516 h 839377"/>
              <a:gd name="connsiteX5" fmla="*/ 43741 w 1732832"/>
              <a:gd name="connsiteY5" fmla="*/ 106863 h 839377"/>
              <a:gd name="connsiteX6" fmla="*/ 110364 w 1732832"/>
              <a:gd name="connsiteY6" fmla="*/ 628502 h 839377"/>
              <a:gd name="connsiteX7" fmla="*/ 461403 w 1732832"/>
              <a:gd name="connsiteY7" fmla="*/ 708922 h 839377"/>
              <a:gd name="connsiteX8" fmla="*/ 634344 w 1732832"/>
              <a:gd name="connsiteY8" fmla="*/ 837403 h 839377"/>
              <a:gd name="connsiteX9" fmla="*/ 613762 w 1732832"/>
              <a:gd name="connsiteY9" fmla="*/ 791568 h 839377"/>
              <a:gd name="connsiteX10" fmla="*/ 616922 w 1732832"/>
              <a:gd name="connsiteY10" fmla="*/ 713064 h 839377"/>
              <a:gd name="connsiteX0" fmla="*/ 616922 w 1733140"/>
              <a:gd name="connsiteY0" fmla="*/ 713064 h 839377"/>
              <a:gd name="connsiteX1" fmla="*/ 1160523 w 1733140"/>
              <a:gd name="connsiteY1" fmla="*/ 724017 h 839377"/>
              <a:gd name="connsiteX2" fmla="*/ 1633658 w 1733140"/>
              <a:gd name="connsiteY2" fmla="*/ 620832 h 839377"/>
              <a:gd name="connsiteX3" fmla="*/ 1674387 w 1733140"/>
              <a:gd name="connsiteY3" fmla="*/ 142276 h 839377"/>
              <a:gd name="connsiteX4" fmla="*/ 721925 w 1733140"/>
              <a:gd name="connsiteY4" fmla="*/ 1516 h 839377"/>
              <a:gd name="connsiteX5" fmla="*/ 43741 w 1733140"/>
              <a:gd name="connsiteY5" fmla="*/ 106863 h 839377"/>
              <a:gd name="connsiteX6" fmla="*/ 110364 w 1733140"/>
              <a:gd name="connsiteY6" fmla="*/ 628502 h 839377"/>
              <a:gd name="connsiteX7" fmla="*/ 461403 w 1733140"/>
              <a:gd name="connsiteY7" fmla="*/ 708922 h 839377"/>
              <a:gd name="connsiteX8" fmla="*/ 634344 w 1733140"/>
              <a:gd name="connsiteY8" fmla="*/ 837403 h 839377"/>
              <a:gd name="connsiteX9" fmla="*/ 613762 w 1733140"/>
              <a:gd name="connsiteY9" fmla="*/ 791568 h 839377"/>
              <a:gd name="connsiteX10" fmla="*/ 616922 w 1733140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20832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0438"/>
              <a:gd name="connsiteY0" fmla="*/ 713064 h 839377"/>
              <a:gd name="connsiteX1" fmla="*/ 1160523 w 1730438"/>
              <a:gd name="connsiteY1" fmla="*/ 724017 h 839377"/>
              <a:gd name="connsiteX2" fmla="*/ 1633658 w 1730438"/>
              <a:gd name="connsiteY2" fmla="*/ 600198 h 839377"/>
              <a:gd name="connsiteX3" fmla="*/ 1674387 w 1730438"/>
              <a:gd name="connsiteY3" fmla="*/ 142276 h 839377"/>
              <a:gd name="connsiteX4" fmla="*/ 721925 w 1730438"/>
              <a:gd name="connsiteY4" fmla="*/ 1516 h 839377"/>
              <a:gd name="connsiteX5" fmla="*/ 43741 w 1730438"/>
              <a:gd name="connsiteY5" fmla="*/ 106863 h 839377"/>
              <a:gd name="connsiteX6" fmla="*/ 110364 w 1730438"/>
              <a:gd name="connsiteY6" fmla="*/ 628502 h 839377"/>
              <a:gd name="connsiteX7" fmla="*/ 461403 w 1730438"/>
              <a:gd name="connsiteY7" fmla="*/ 708922 h 839377"/>
              <a:gd name="connsiteX8" fmla="*/ 634344 w 1730438"/>
              <a:gd name="connsiteY8" fmla="*/ 837403 h 839377"/>
              <a:gd name="connsiteX9" fmla="*/ 613762 w 1730438"/>
              <a:gd name="connsiteY9" fmla="*/ 791568 h 839377"/>
              <a:gd name="connsiteX10" fmla="*/ 616922 w 1730438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3762 w 1732986"/>
              <a:gd name="connsiteY9" fmla="*/ 791568 h 839377"/>
              <a:gd name="connsiteX10" fmla="*/ 616922 w 1732986"/>
              <a:gd name="connsiteY10" fmla="*/ 713064 h 839377"/>
              <a:gd name="connsiteX0" fmla="*/ 616922 w 1732986"/>
              <a:gd name="connsiteY0" fmla="*/ 713064 h 839377"/>
              <a:gd name="connsiteX1" fmla="*/ 1164018 w 1732986"/>
              <a:gd name="connsiteY1" fmla="*/ 711636 h 839377"/>
              <a:gd name="connsiteX2" fmla="*/ 1633658 w 1732986"/>
              <a:gd name="connsiteY2" fmla="*/ 600198 h 839377"/>
              <a:gd name="connsiteX3" fmla="*/ 1674387 w 1732986"/>
              <a:gd name="connsiteY3" fmla="*/ 142276 h 839377"/>
              <a:gd name="connsiteX4" fmla="*/ 721925 w 1732986"/>
              <a:gd name="connsiteY4" fmla="*/ 1516 h 839377"/>
              <a:gd name="connsiteX5" fmla="*/ 43741 w 1732986"/>
              <a:gd name="connsiteY5" fmla="*/ 106863 h 839377"/>
              <a:gd name="connsiteX6" fmla="*/ 110364 w 1732986"/>
              <a:gd name="connsiteY6" fmla="*/ 628502 h 839377"/>
              <a:gd name="connsiteX7" fmla="*/ 461403 w 1732986"/>
              <a:gd name="connsiteY7" fmla="*/ 708922 h 839377"/>
              <a:gd name="connsiteX8" fmla="*/ 634344 w 1732986"/>
              <a:gd name="connsiteY8" fmla="*/ 837403 h 839377"/>
              <a:gd name="connsiteX9" fmla="*/ 616463 w 1732986"/>
              <a:gd name="connsiteY9" fmla="*/ 789973 h 839377"/>
              <a:gd name="connsiteX10" fmla="*/ 616922 w 1732986"/>
              <a:gd name="connsiteY10" fmla="*/ 713064 h 839377"/>
              <a:gd name="connsiteX0" fmla="*/ 616922 w 1732986"/>
              <a:gd name="connsiteY0" fmla="*/ 713064 h 837403"/>
              <a:gd name="connsiteX1" fmla="*/ 1164018 w 1732986"/>
              <a:gd name="connsiteY1" fmla="*/ 711636 h 837403"/>
              <a:gd name="connsiteX2" fmla="*/ 1633658 w 1732986"/>
              <a:gd name="connsiteY2" fmla="*/ 600198 h 837403"/>
              <a:gd name="connsiteX3" fmla="*/ 1674387 w 1732986"/>
              <a:gd name="connsiteY3" fmla="*/ 142276 h 837403"/>
              <a:gd name="connsiteX4" fmla="*/ 721925 w 1732986"/>
              <a:gd name="connsiteY4" fmla="*/ 1516 h 837403"/>
              <a:gd name="connsiteX5" fmla="*/ 43741 w 1732986"/>
              <a:gd name="connsiteY5" fmla="*/ 106863 h 837403"/>
              <a:gd name="connsiteX6" fmla="*/ 110364 w 1732986"/>
              <a:gd name="connsiteY6" fmla="*/ 628502 h 837403"/>
              <a:gd name="connsiteX7" fmla="*/ 461403 w 1732986"/>
              <a:gd name="connsiteY7" fmla="*/ 708922 h 837403"/>
              <a:gd name="connsiteX8" fmla="*/ 634344 w 1732986"/>
              <a:gd name="connsiteY8" fmla="*/ 837403 h 837403"/>
              <a:gd name="connsiteX9" fmla="*/ 616463 w 1732986"/>
              <a:gd name="connsiteY9" fmla="*/ 789973 h 837403"/>
              <a:gd name="connsiteX10" fmla="*/ 616922 w 1732986"/>
              <a:gd name="connsiteY10" fmla="*/ 713064 h 837403"/>
              <a:gd name="connsiteX0" fmla="*/ 616922 w 1730658"/>
              <a:gd name="connsiteY0" fmla="*/ 713064 h 837403"/>
              <a:gd name="connsiteX1" fmla="*/ 1164018 w 1730658"/>
              <a:gd name="connsiteY1" fmla="*/ 711636 h 837403"/>
              <a:gd name="connsiteX2" fmla="*/ 1626069 w 1730658"/>
              <a:gd name="connsiteY2" fmla="*/ 628754 h 837403"/>
              <a:gd name="connsiteX3" fmla="*/ 1674387 w 1730658"/>
              <a:gd name="connsiteY3" fmla="*/ 142276 h 837403"/>
              <a:gd name="connsiteX4" fmla="*/ 721925 w 1730658"/>
              <a:gd name="connsiteY4" fmla="*/ 1516 h 837403"/>
              <a:gd name="connsiteX5" fmla="*/ 43741 w 1730658"/>
              <a:gd name="connsiteY5" fmla="*/ 106863 h 837403"/>
              <a:gd name="connsiteX6" fmla="*/ 110364 w 1730658"/>
              <a:gd name="connsiteY6" fmla="*/ 628502 h 837403"/>
              <a:gd name="connsiteX7" fmla="*/ 461403 w 1730658"/>
              <a:gd name="connsiteY7" fmla="*/ 708922 h 837403"/>
              <a:gd name="connsiteX8" fmla="*/ 634344 w 1730658"/>
              <a:gd name="connsiteY8" fmla="*/ 837403 h 837403"/>
              <a:gd name="connsiteX9" fmla="*/ 616463 w 1730658"/>
              <a:gd name="connsiteY9" fmla="*/ 789973 h 837403"/>
              <a:gd name="connsiteX10" fmla="*/ 616922 w 1730658"/>
              <a:gd name="connsiteY10" fmla="*/ 713064 h 837403"/>
              <a:gd name="connsiteX0" fmla="*/ 616922 w 1722741"/>
              <a:gd name="connsiteY0" fmla="*/ 713064 h 837403"/>
              <a:gd name="connsiteX1" fmla="*/ 1164018 w 1722741"/>
              <a:gd name="connsiteY1" fmla="*/ 711636 h 837403"/>
              <a:gd name="connsiteX2" fmla="*/ 1595711 w 1722741"/>
              <a:gd name="connsiteY2" fmla="*/ 628754 h 837403"/>
              <a:gd name="connsiteX3" fmla="*/ 1674387 w 1722741"/>
              <a:gd name="connsiteY3" fmla="*/ 142276 h 837403"/>
              <a:gd name="connsiteX4" fmla="*/ 721925 w 1722741"/>
              <a:gd name="connsiteY4" fmla="*/ 1516 h 837403"/>
              <a:gd name="connsiteX5" fmla="*/ 43741 w 1722741"/>
              <a:gd name="connsiteY5" fmla="*/ 106863 h 837403"/>
              <a:gd name="connsiteX6" fmla="*/ 110364 w 1722741"/>
              <a:gd name="connsiteY6" fmla="*/ 628502 h 837403"/>
              <a:gd name="connsiteX7" fmla="*/ 461403 w 1722741"/>
              <a:gd name="connsiteY7" fmla="*/ 708922 h 837403"/>
              <a:gd name="connsiteX8" fmla="*/ 634344 w 1722741"/>
              <a:gd name="connsiteY8" fmla="*/ 837403 h 837403"/>
              <a:gd name="connsiteX9" fmla="*/ 616463 w 1722741"/>
              <a:gd name="connsiteY9" fmla="*/ 789973 h 837403"/>
              <a:gd name="connsiteX10" fmla="*/ 616922 w 1722741"/>
              <a:gd name="connsiteY10" fmla="*/ 713064 h 837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722741" h="837403">
                <a:moveTo>
                  <a:pt x="616922" y="713064"/>
                </a:moveTo>
                <a:cubicBezTo>
                  <a:pt x="762304" y="719329"/>
                  <a:pt x="1000887" y="725688"/>
                  <a:pt x="1164018" y="711636"/>
                </a:cubicBezTo>
                <a:cubicBezTo>
                  <a:pt x="1327149" y="697584"/>
                  <a:pt x="1510650" y="723647"/>
                  <a:pt x="1595711" y="628754"/>
                </a:cubicBezTo>
                <a:cubicBezTo>
                  <a:pt x="1680773" y="533861"/>
                  <a:pt x="1786020" y="373543"/>
                  <a:pt x="1674387" y="142276"/>
                </a:cubicBezTo>
                <a:cubicBezTo>
                  <a:pt x="1607083" y="7214"/>
                  <a:pt x="993699" y="7418"/>
                  <a:pt x="721925" y="1516"/>
                </a:cubicBezTo>
                <a:cubicBezTo>
                  <a:pt x="450151" y="-4386"/>
                  <a:pt x="145668" y="2365"/>
                  <a:pt x="43741" y="106863"/>
                </a:cubicBezTo>
                <a:cubicBezTo>
                  <a:pt x="-58186" y="211361"/>
                  <a:pt x="40754" y="528159"/>
                  <a:pt x="110364" y="628502"/>
                </a:cubicBezTo>
                <a:cubicBezTo>
                  <a:pt x="179974" y="728845"/>
                  <a:pt x="415302" y="708922"/>
                  <a:pt x="461403" y="708922"/>
                </a:cubicBezTo>
                <a:cubicBezTo>
                  <a:pt x="497262" y="793797"/>
                  <a:pt x="576077" y="833355"/>
                  <a:pt x="634344" y="837403"/>
                </a:cubicBezTo>
                <a:cubicBezTo>
                  <a:pt x="624272" y="819480"/>
                  <a:pt x="621082" y="807406"/>
                  <a:pt x="616463" y="789973"/>
                </a:cubicBezTo>
                <a:cubicBezTo>
                  <a:pt x="606610" y="760826"/>
                  <a:pt x="616922" y="713064"/>
                  <a:pt x="616922" y="713064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A2E89C3-0A5C-483C-61E1-5B7D1791B3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70799" y="3542767"/>
            <a:ext cx="3847009" cy="2839418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Kastanje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 </a:t>
            </a:r>
          </a:p>
        </p:txBody>
      </p:sp>
    </p:spTree>
    <p:extLst>
      <p:ext uri="{BB962C8B-B14F-4D97-AF65-F5344CB8AC3E}">
        <p14:creationId xmlns:p14="http://schemas.microsoft.com/office/powerpoint/2010/main" val="256460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84" name="Rectangle 7174">
            <a:extLst>
              <a:ext uri="{FF2B5EF4-FFF2-40B4-BE49-F238E27FC236}">
                <a16:creationId xmlns:a16="http://schemas.microsoft.com/office/drawing/2014/main" id="{E7B74E81-276A-4BF8-9D74-BF6C44B2E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8AD10624-5660-33D2-C850-E6D2C392514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30"/>
          <a:stretch/>
        </p:blipFill>
        <p:spPr bwMode="auto">
          <a:xfrm>
            <a:off x="21" y="1675919"/>
            <a:ext cx="9212586" cy="5182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7185" name="Freeform: Shape 7176">
            <a:extLst>
              <a:ext uri="{FF2B5EF4-FFF2-40B4-BE49-F238E27FC236}">
                <a16:creationId xmlns:a16="http://schemas.microsoft.com/office/drawing/2014/main" id="{19C537B0-73BE-41E7-8BD7-CC603DD2BE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51470" y="1689814"/>
            <a:ext cx="6140530" cy="4647338"/>
          </a:xfrm>
          <a:custGeom>
            <a:avLst/>
            <a:gdLst>
              <a:gd name="connsiteX0" fmla="*/ 3354001 w 6140530"/>
              <a:gd name="connsiteY0" fmla="*/ 1219 h 4626714"/>
              <a:gd name="connsiteX1" fmla="*/ 4854691 w 6140530"/>
              <a:gd name="connsiteY1" fmla="*/ 125683 h 4626714"/>
              <a:gd name="connsiteX2" fmla="*/ 6093602 w 6140530"/>
              <a:gd name="connsiteY2" fmla="*/ 1013600 h 4626714"/>
              <a:gd name="connsiteX3" fmla="*/ 6140530 w 6140530"/>
              <a:gd name="connsiteY3" fmla="*/ 1110875 h 4626714"/>
              <a:gd name="connsiteX4" fmla="*/ 6140530 w 6140530"/>
              <a:gd name="connsiteY4" fmla="*/ 3914197 h 4626714"/>
              <a:gd name="connsiteX5" fmla="*/ 6123285 w 6140530"/>
              <a:gd name="connsiteY5" fmla="*/ 3940855 h 4626714"/>
              <a:gd name="connsiteX6" fmla="*/ 6022119 w 6140530"/>
              <a:gd name="connsiteY6" fmla="*/ 4052713 h 4626714"/>
              <a:gd name="connsiteX7" fmla="*/ 2791676 w 6140530"/>
              <a:gd name="connsiteY7" fmla="*/ 4623624 h 4626714"/>
              <a:gd name="connsiteX8" fmla="*/ 0 w 6140530"/>
              <a:gd name="connsiteY8" fmla="*/ 4180103 h 4626714"/>
              <a:gd name="connsiteX9" fmla="*/ 486444 w 6140530"/>
              <a:gd name="connsiteY9" fmla="*/ 3598665 h 4626714"/>
              <a:gd name="connsiteX10" fmla="*/ 701119 w 6140530"/>
              <a:gd name="connsiteY10" fmla="*/ 1679227 h 4626714"/>
              <a:gd name="connsiteX11" fmla="*/ 3354001 w 6140530"/>
              <a:gd name="connsiteY11" fmla="*/ 1219 h 4626714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  <a:gd name="connsiteX0" fmla="*/ 3354001 w 6140530"/>
              <a:gd name="connsiteY0" fmla="*/ 1219 h 4647338"/>
              <a:gd name="connsiteX1" fmla="*/ 4854691 w 6140530"/>
              <a:gd name="connsiteY1" fmla="*/ 125683 h 4647338"/>
              <a:gd name="connsiteX2" fmla="*/ 6093602 w 6140530"/>
              <a:gd name="connsiteY2" fmla="*/ 1013600 h 4647338"/>
              <a:gd name="connsiteX3" fmla="*/ 6140530 w 6140530"/>
              <a:gd name="connsiteY3" fmla="*/ 1110875 h 4647338"/>
              <a:gd name="connsiteX4" fmla="*/ 6140530 w 6140530"/>
              <a:gd name="connsiteY4" fmla="*/ 3914197 h 4647338"/>
              <a:gd name="connsiteX5" fmla="*/ 6123285 w 6140530"/>
              <a:gd name="connsiteY5" fmla="*/ 3940855 h 4647338"/>
              <a:gd name="connsiteX6" fmla="*/ 6022119 w 6140530"/>
              <a:gd name="connsiteY6" fmla="*/ 4052713 h 4647338"/>
              <a:gd name="connsiteX7" fmla="*/ 2791676 w 6140530"/>
              <a:gd name="connsiteY7" fmla="*/ 4623624 h 4647338"/>
              <a:gd name="connsiteX8" fmla="*/ 0 w 6140530"/>
              <a:gd name="connsiteY8" fmla="*/ 4180103 h 4647338"/>
              <a:gd name="connsiteX9" fmla="*/ 486444 w 6140530"/>
              <a:gd name="connsiteY9" fmla="*/ 3598665 h 4647338"/>
              <a:gd name="connsiteX10" fmla="*/ 701119 w 6140530"/>
              <a:gd name="connsiteY10" fmla="*/ 1679227 h 4647338"/>
              <a:gd name="connsiteX11" fmla="*/ 3354001 w 6140530"/>
              <a:gd name="connsiteY11" fmla="*/ 1219 h 4647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140530" h="4647338">
                <a:moveTo>
                  <a:pt x="3354001" y="1219"/>
                </a:moveTo>
                <a:cubicBezTo>
                  <a:pt x="4004435" y="-11736"/>
                  <a:pt x="4587960" y="81931"/>
                  <a:pt x="4854691" y="125683"/>
                </a:cubicBezTo>
                <a:cubicBezTo>
                  <a:pt x="5569674" y="248878"/>
                  <a:pt x="5884365" y="614355"/>
                  <a:pt x="6093602" y="1013600"/>
                </a:cubicBezTo>
                <a:lnTo>
                  <a:pt x="6140530" y="1110875"/>
                </a:lnTo>
                <a:lnTo>
                  <a:pt x="6140530" y="3914197"/>
                </a:lnTo>
                <a:lnTo>
                  <a:pt x="6123285" y="3940855"/>
                </a:lnTo>
                <a:cubicBezTo>
                  <a:pt x="6092119" y="3981849"/>
                  <a:pt x="6058441" y="4019304"/>
                  <a:pt x="6022119" y="4052713"/>
                </a:cubicBezTo>
                <a:cubicBezTo>
                  <a:pt x="5440967" y="4587251"/>
                  <a:pt x="4022382" y="4706012"/>
                  <a:pt x="2791676" y="4623624"/>
                </a:cubicBezTo>
                <a:cubicBezTo>
                  <a:pt x="1788243" y="4556450"/>
                  <a:pt x="990667" y="4345015"/>
                  <a:pt x="0" y="4180103"/>
                </a:cubicBezTo>
                <a:cubicBezTo>
                  <a:pt x="0" y="4180103"/>
                  <a:pt x="445100" y="4042167"/>
                  <a:pt x="486444" y="3598665"/>
                </a:cubicBezTo>
                <a:cubicBezTo>
                  <a:pt x="526106" y="3207312"/>
                  <a:pt x="513958" y="2340421"/>
                  <a:pt x="701119" y="1679227"/>
                </a:cubicBezTo>
                <a:cubicBezTo>
                  <a:pt x="1000026" y="340576"/>
                  <a:pt x="2269944" y="22811"/>
                  <a:pt x="3354001" y="12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7186" name="Freeform: Shape 7178">
            <a:extLst>
              <a:ext uri="{FF2B5EF4-FFF2-40B4-BE49-F238E27FC236}">
                <a16:creationId xmlns:a16="http://schemas.microsoft.com/office/drawing/2014/main" id="{5757CFF1-20F6-4EF6-83FA-264F652F4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47219">
            <a:off x="6227678" y="1604682"/>
            <a:ext cx="6095974" cy="4725794"/>
          </a:xfrm>
          <a:custGeom>
            <a:avLst/>
            <a:gdLst>
              <a:gd name="connsiteX0" fmla="*/ -39 w 914430"/>
              <a:gd name="connsiteY0" fmla="*/ 747812 h 753584"/>
              <a:gd name="connsiteX1" fmla="*/ 400011 w 914430"/>
              <a:gd name="connsiteY1" fmla="*/ 737144 h 753584"/>
              <a:gd name="connsiteX2" fmla="*/ 891787 w 914430"/>
              <a:gd name="connsiteY2" fmla="*/ 487303 h 753584"/>
              <a:gd name="connsiteX3" fmla="*/ 665854 w 914430"/>
              <a:gd name="connsiteY3" fmla="*/ 3528 h 753584"/>
              <a:gd name="connsiteX4" fmla="*/ 136835 w 914430"/>
              <a:gd name="connsiteY4" fmla="*/ 319854 h 753584"/>
              <a:gd name="connsiteX5" fmla="*/ 134168 w 914430"/>
              <a:gd name="connsiteY5" fmla="*/ 630845 h 753584"/>
              <a:gd name="connsiteX6" fmla="*/ -39 w 914430"/>
              <a:gd name="connsiteY6" fmla="*/ 747812 h 753584"/>
              <a:gd name="connsiteX0" fmla="*/ 0 w 855235"/>
              <a:gd name="connsiteY0" fmla="*/ 741453 h 759943"/>
              <a:gd name="connsiteX1" fmla="*/ 340855 w 855235"/>
              <a:gd name="connsiteY1" fmla="*/ 737153 h 759943"/>
              <a:gd name="connsiteX2" fmla="*/ 832631 w 855235"/>
              <a:gd name="connsiteY2" fmla="*/ 487312 h 759943"/>
              <a:gd name="connsiteX3" fmla="*/ 606698 w 855235"/>
              <a:gd name="connsiteY3" fmla="*/ 3537 h 759943"/>
              <a:gd name="connsiteX4" fmla="*/ 77679 w 855235"/>
              <a:gd name="connsiteY4" fmla="*/ 319863 h 759943"/>
              <a:gd name="connsiteX5" fmla="*/ 75012 w 855235"/>
              <a:gd name="connsiteY5" fmla="*/ 630854 h 759943"/>
              <a:gd name="connsiteX6" fmla="*/ 0 w 855235"/>
              <a:gd name="connsiteY6" fmla="*/ 741453 h 759943"/>
              <a:gd name="connsiteX0" fmla="*/ 0 w 850882"/>
              <a:gd name="connsiteY0" fmla="*/ 741453 h 766485"/>
              <a:gd name="connsiteX1" fmla="*/ 348748 w 850882"/>
              <a:gd name="connsiteY1" fmla="*/ 746704 h 766485"/>
              <a:gd name="connsiteX2" fmla="*/ 832631 w 850882"/>
              <a:gd name="connsiteY2" fmla="*/ 487312 h 766485"/>
              <a:gd name="connsiteX3" fmla="*/ 606698 w 850882"/>
              <a:gd name="connsiteY3" fmla="*/ 3537 h 766485"/>
              <a:gd name="connsiteX4" fmla="*/ 77679 w 850882"/>
              <a:gd name="connsiteY4" fmla="*/ 319863 h 766485"/>
              <a:gd name="connsiteX5" fmla="*/ 75012 w 850882"/>
              <a:gd name="connsiteY5" fmla="*/ 630854 h 766485"/>
              <a:gd name="connsiteX6" fmla="*/ 0 w 850882"/>
              <a:gd name="connsiteY6" fmla="*/ 741453 h 766485"/>
              <a:gd name="connsiteX0" fmla="*/ 0 w 850882"/>
              <a:gd name="connsiteY0" fmla="*/ 741453 h 764365"/>
              <a:gd name="connsiteX1" fmla="*/ 348748 w 850882"/>
              <a:gd name="connsiteY1" fmla="*/ 746704 h 764365"/>
              <a:gd name="connsiteX2" fmla="*/ 832631 w 850882"/>
              <a:gd name="connsiteY2" fmla="*/ 487312 h 764365"/>
              <a:gd name="connsiteX3" fmla="*/ 606698 w 850882"/>
              <a:gd name="connsiteY3" fmla="*/ 3537 h 764365"/>
              <a:gd name="connsiteX4" fmla="*/ 77679 w 850882"/>
              <a:gd name="connsiteY4" fmla="*/ 319863 h 764365"/>
              <a:gd name="connsiteX5" fmla="*/ 75012 w 850882"/>
              <a:gd name="connsiteY5" fmla="*/ 630854 h 764365"/>
              <a:gd name="connsiteX6" fmla="*/ 0 w 850882"/>
              <a:gd name="connsiteY6" fmla="*/ 741453 h 764365"/>
              <a:gd name="connsiteX0" fmla="*/ 0 w 832466"/>
              <a:gd name="connsiteY0" fmla="*/ 731902 h 763437"/>
              <a:gd name="connsiteX1" fmla="*/ 330332 w 832466"/>
              <a:gd name="connsiteY1" fmla="*/ 746704 h 763437"/>
              <a:gd name="connsiteX2" fmla="*/ 814215 w 832466"/>
              <a:gd name="connsiteY2" fmla="*/ 487312 h 763437"/>
              <a:gd name="connsiteX3" fmla="*/ 588282 w 832466"/>
              <a:gd name="connsiteY3" fmla="*/ 3537 h 763437"/>
              <a:gd name="connsiteX4" fmla="*/ 59263 w 832466"/>
              <a:gd name="connsiteY4" fmla="*/ 319863 h 763437"/>
              <a:gd name="connsiteX5" fmla="*/ 56596 w 832466"/>
              <a:gd name="connsiteY5" fmla="*/ 630854 h 763437"/>
              <a:gd name="connsiteX6" fmla="*/ 0 w 832466"/>
              <a:gd name="connsiteY6" fmla="*/ 731902 h 763437"/>
              <a:gd name="connsiteX0" fmla="*/ 0 w 831373"/>
              <a:gd name="connsiteY0" fmla="*/ 731902 h 763086"/>
              <a:gd name="connsiteX1" fmla="*/ 330332 w 831373"/>
              <a:gd name="connsiteY1" fmla="*/ 746704 h 763086"/>
              <a:gd name="connsiteX2" fmla="*/ 812900 w 831373"/>
              <a:gd name="connsiteY2" fmla="*/ 492088 h 763086"/>
              <a:gd name="connsiteX3" fmla="*/ 588282 w 831373"/>
              <a:gd name="connsiteY3" fmla="*/ 3537 h 763086"/>
              <a:gd name="connsiteX4" fmla="*/ 59263 w 831373"/>
              <a:gd name="connsiteY4" fmla="*/ 319863 h 763086"/>
              <a:gd name="connsiteX5" fmla="*/ 56596 w 831373"/>
              <a:gd name="connsiteY5" fmla="*/ 630854 h 763086"/>
              <a:gd name="connsiteX6" fmla="*/ 0 w 831373"/>
              <a:gd name="connsiteY6" fmla="*/ 731902 h 763086"/>
              <a:gd name="connsiteX0" fmla="*/ 0 w 830248"/>
              <a:gd name="connsiteY0" fmla="*/ 731902 h 763086"/>
              <a:gd name="connsiteX1" fmla="*/ 330332 w 830248"/>
              <a:gd name="connsiteY1" fmla="*/ 746704 h 763086"/>
              <a:gd name="connsiteX2" fmla="*/ 812900 w 830248"/>
              <a:gd name="connsiteY2" fmla="*/ 492088 h 763086"/>
              <a:gd name="connsiteX3" fmla="*/ 588282 w 830248"/>
              <a:gd name="connsiteY3" fmla="*/ 3537 h 763086"/>
              <a:gd name="connsiteX4" fmla="*/ 59263 w 830248"/>
              <a:gd name="connsiteY4" fmla="*/ 319863 h 763086"/>
              <a:gd name="connsiteX5" fmla="*/ 56596 w 830248"/>
              <a:gd name="connsiteY5" fmla="*/ 630854 h 763086"/>
              <a:gd name="connsiteX6" fmla="*/ 0 w 830248"/>
              <a:gd name="connsiteY6" fmla="*/ 731902 h 763086"/>
              <a:gd name="connsiteX0" fmla="*/ 0 w 828752"/>
              <a:gd name="connsiteY0" fmla="*/ 731902 h 769484"/>
              <a:gd name="connsiteX1" fmla="*/ 367164 w 828752"/>
              <a:gd name="connsiteY1" fmla="*/ 754664 h 769484"/>
              <a:gd name="connsiteX2" fmla="*/ 812900 w 828752"/>
              <a:gd name="connsiteY2" fmla="*/ 492088 h 769484"/>
              <a:gd name="connsiteX3" fmla="*/ 588282 w 828752"/>
              <a:gd name="connsiteY3" fmla="*/ 3537 h 769484"/>
              <a:gd name="connsiteX4" fmla="*/ 59263 w 828752"/>
              <a:gd name="connsiteY4" fmla="*/ 319863 h 769484"/>
              <a:gd name="connsiteX5" fmla="*/ 56596 w 828752"/>
              <a:gd name="connsiteY5" fmla="*/ 630854 h 769484"/>
              <a:gd name="connsiteX6" fmla="*/ 0 w 828752"/>
              <a:gd name="connsiteY6" fmla="*/ 731902 h 769484"/>
              <a:gd name="connsiteX0" fmla="*/ 0 w 828752"/>
              <a:gd name="connsiteY0" fmla="*/ 731902 h 761354"/>
              <a:gd name="connsiteX1" fmla="*/ 367164 w 828752"/>
              <a:gd name="connsiteY1" fmla="*/ 754664 h 761354"/>
              <a:gd name="connsiteX2" fmla="*/ 812900 w 828752"/>
              <a:gd name="connsiteY2" fmla="*/ 492088 h 761354"/>
              <a:gd name="connsiteX3" fmla="*/ 588282 w 828752"/>
              <a:gd name="connsiteY3" fmla="*/ 3537 h 761354"/>
              <a:gd name="connsiteX4" fmla="*/ 59263 w 828752"/>
              <a:gd name="connsiteY4" fmla="*/ 319863 h 761354"/>
              <a:gd name="connsiteX5" fmla="*/ 56596 w 828752"/>
              <a:gd name="connsiteY5" fmla="*/ 630854 h 761354"/>
              <a:gd name="connsiteX6" fmla="*/ 0 w 828752"/>
              <a:gd name="connsiteY6" fmla="*/ 731902 h 761354"/>
              <a:gd name="connsiteX0" fmla="*/ 0 w 828286"/>
              <a:gd name="connsiteY0" fmla="*/ 731902 h 764135"/>
              <a:gd name="connsiteX1" fmla="*/ 373741 w 828286"/>
              <a:gd name="connsiteY1" fmla="*/ 757848 h 764135"/>
              <a:gd name="connsiteX2" fmla="*/ 812900 w 828286"/>
              <a:gd name="connsiteY2" fmla="*/ 492088 h 764135"/>
              <a:gd name="connsiteX3" fmla="*/ 588282 w 828286"/>
              <a:gd name="connsiteY3" fmla="*/ 3537 h 764135"/>
              <a:gd name="connsiteX4" fmla="*/ 59263 w 828286"/>
              <a:gd name="connsiteY4" fmla="*/ 319863 h 764135"/>
              <a:gd name="connsiteX5" fmla="*/ 56596 w 828286"/>
              <a:gd name="connsiteY5" fmla="*/ 630854 h 764135"/>
              <a:gd name="connsiteX6" fmla="*/ 0 w 828286"/>
              <a:gd name="connsiteY6" fmla="*/ 731902 h 764135"/>
              <a:gd name="connsiteX0" fmla="*/ 0 w 847652"/>
              <a:gd name="connsiteY0" fmla="*/ 731902 h 764135"/>
              <a:gd name="connsiteX1" fmla="*/ 373741 w 847652"/>
              <a:gd name="connsiteY1" fmla="*/ 757848 h 764135"/>
              <a:gd name="connsiteX2" fmla="*/ 812900 w 847652"/>
              <a:gd name="connsiteY2" fmla="*/ 492088 h 764135"/>
              <a:gd name="connsiteX3" fmla="*/ 794101 w 847652"/>
              <a:gd name="connsiteY3" fmla="*/ 187195 h 764135"/>
              <a:gd name="connsiteX4" fmla="*/ 588282 w 847652"/>
              <a:gd name="connsiteY4" fmla="*/ 3537 h 764135"/>
              <a:gd name="connsiteX5" fmla="*/ 59263 w 847652"/>
              <a:gd name="connsiteY5" fmla="*/ 319863 h 764135"/>
              <a:gd name="connsiteX6" fmla="*/ 56596 w 847652"/>
              <a:gd name="connsiteY6" fmla="*/ 630854 h 764135"/>
              <a:gd name="connsiteX7" fmla="*/ 0 w 847652"/>
              <a:gd name="connsiteY7" fmla="*/ 731902 h 764135"/>
              <a:gd name="connsiteX0" fmla="*/ 0 w 843619"/>
              <a:gd name="connsiteY0" fmla="*/ 731902 h 766005"/>
              <a:gd name="connsiteX1" fmla="*/ 373741 w 843619"/>
              <a:gd name="connsiteY1" fmla="*/ 757848 h 766005"/>
              <a:gd name="connsiteX2" fmla="*/ 807052 w 843619"/>
              <a:gd name="connsiteY2" fmla="*/ 579654 h 766005"/>
              <a:gd name="connsiteX3" fmla="*/ 794101 w 843619"/>
              <a:gd name="connsiteY3" fmla="*/ 187195 h 766005"/>
              <a:gd name="connsiteX4" fmla="*/ 588282 w 843619"/>
              <a:gd name="connsiteY4" fmla="*/ 3537 h 766005"/>
              <a:gd name="connsiteX5" fmla="*/ 59263 w 843619"/>
              <a:gd name="connsiteY5" fmla="*/ 319863 h 766005"/>
              <a:gd name="connsiteX6" fmla="*/ 56596 w 843619"/>
              <a:gd name="connsiteY6" fmla="*/ 630854 h 766005"/>
              <a:gd name="connsiteX7" fmla="*/ 0 w 843619"/>
              <a:gd name="connsiteY7" fmla="*/ 731902 h 766005"/>
              <a:gd name="connsiteX0" fmla="*/ 0 w 838949"/>
              <a:gd name="connsiteY0" fmla="*/ 731902 h 764478"/>
              <a:gd name="connsiteX1" fmla="*/ 373741 w 838949"/>
              <a:gd name="connsiteY1" fmla="*/ 757848 h 764478"/>
              <a:gd name="connsiteX2" fmla="*/ 799956 w 838949"/>
              <a:gd name="connsiteY2" fmla="*/ 602289 h 764478"/>
              <a:gd name="connsiteX3" fmla="*/ 794101 w 838949"/>
              <a:gd name="connsiteY3" fmla="*/ 187195 h 764478"/>
              <a:gd name="connsiteX4" fmla="*/ 588282 w 838949"/>
              <a:gd name="connsiteY4" fmla="*/ 3537 h 764478"/>
              <a:gd name="connsiteX5" fmla="*/ 59263 w 838949"/>
              <a:gd name="connsiteY5" fmla="*/ 319863 h 764478"/>
              <a:gd name="connsiteX6" fmla="*/ 56596 w 838949"/>
              <a:gd name="connsiteY6" fmla="*/ 630854 h 764478"/>
              <a:gd name="connsiteX7" fmla="*/ 0 w 838949"/>
              <a:gd name="connsiteY7" fmla="*/ 731902 h 764478"/>
              <a:gd name="connsiteX0" fmla="*/ 0 w 844858"/>
              <a:gd name="connsiteY0" fmla="*/ 731902 h 764478"/>
              <a:gd name="connsiteX1" fmla="*/ 373741 w 844858"/>
              <a:gd name="connsiteY1" fmla="*/ 757848 h 764478"/>
              <a:gd name="connsiteX2" fmla="*/ 799956 w 844858"/>
              <a:gd name="connsiteY2" fmla="*/ 602289 h 764478"/>
              <a:gd name="connsiteX3" fmla="*/ 794101 w 844858"/>
              <a:gd name="connsiteY3" fmla="*/ 187195 h 764478"/>
              <a:gd name="connsiteX4" fmla="*/ 588282 w 844858"/>
              <a:gd name="connsiteY4" fmla="*/ 3537 h 764478"/>
              <a:gd name="connsiteX5" fmla="*/ 59263 w 844858"/>
              <a:gd name="connsiteY5" fmla="*/ 319863 h 764478"/>
              <a:gd name="connsiteX6" fmla="*/ 56596 w 844858"/>
              <a:gd name="connsiteY6" fmla="*/ 630854 h 764478"/>
              <a:gd name="connsiteX7" fmla="*/ 0 w 844858"/>
              <a:gd name="connsiteY7" fmla="*/ 731902 h 764478"/>
              <a:gd name="connsiteX0" fmla="*/ 0 w 841989"/>
              <a:gd name="connsiteY0" fmla="*/ 731902 h 763721"/>
              <a:gd name="connsiteX1" fmla="*/ 373741 w 841989"/>
              <a:gd name="connsiteY1" fmla="*/ 757848 h 763721"/>
              <a:gd name="connsiteX2" fmla="*/ 795517 w 841989"/>
              <a:gd name="connsiteY2" fmla="*/ 613716 h 763721"/>
              <a:gd name="connsiteX3" fmla="*/ 794101 w 841989"/>
              <a:gd name="connsiteY3" fmla="*/ 187195 h 763721"/>
              <a:gd name="connsiteX4" fmla="*/ 588282 w 841989"/>
              <a:gd name="connsiteY4" fmla="*/ 3537 h 763721"/>
              <a:gd name="connsiteX5" fmla="*/ 59263 w 841989"/>
              <a:gd name="connsiteY5" fmla="*/ 319863 h 763721"/>
              <a:gd name="connsiteX6" fmla="*/ 56596 w 841989"/>
              <a:gd name="connsiteY6" fmla="*/ 630854 h 763721"/>
              <a:gd name="connsiteX7" fmla="*/ 0 w 841989"/>
              <a:gd name="connsiteY7" fmla="*/ 731902 h 763721"/>
              <a:gd name="connsiteX0" fmla="*/ 0 w 836040"/>
              <a:gd name="connsiteY0" fmla="*/ 731902 h 763528"/>
              <a:gd name="connsiteX1" fmla="*/ 375521 w 836040"/>
              <a:gd name="connsiteY1" fmla="*/ 757630 h 763528"/>
              <a:gd name="connsiteX2" fmla="*/ 795517 w 836040"/>
              <a:gd name="connsiteY2" fmla="*/ 613716 h 763528"/>
              <a:gd name="connsiteX3" fmla="*/ 794101 w 836040"/>
              <a:gd name="connsiteY3" fmla="*/ 187195 h 763528"/>
              <a:gd name="connsiteX4" fmla="*/ 588282 w 836040"/>
              <a:gd name="connsiteY4" fmla="*/ 3537 h 763528"/>
              <a:gd name="connsiteX5" fmla="*/ 59263 w 836040"/>
              <a:gd name="connsiteY5" fmla="*/ 319863 h 763528"/>
              <a:gd name="connsiteX6" fmla="*/ 56596 w 836040"/>
              <a:gd name="connsiteY6" fmla="*/ 630854 h 763528"/>
              <a:gd name="connsiteX7" fmla="*/ 0 w 836040"/>
              <a:gd name="connsiteY7" fmla="*/ 731902 h 763528"/>
              <a:gd name="connsiteX0" fmla="*/ 0 w 836040"/>
              <a:gd name="connsiteY0" fmla="*/ 731902 h 761256"/>
              <a:gd name="connsiteX1" fmla="*/ 375521 w 836040"/>
              <a:gd name="connsiteY1" fmla="*/ 757630 h 761256"/>
              <a:gd name="connsiteX2" fmla="*/ 795517 w 836040"/>
              <a:gd name="connsiteY2" fmla="*/ 613716 h 761256"/>
              <a:gd name="connsiteX3" fmla="*/ 794101 w 836040"/>
              <a:gd name="connsiteY3" fmla="*/ 187195 h 761256"/>
              <a:gd name="connsiteX4" fmla="*/ 588282 w 836040"/>
              <a:gd name="connsiteY4" fmla="*/ 3537 h 761256"/>
              <a:gd name="connsiteX5" fmla="*/ 59263 w 836040"/>
              <a:gd name="connsiteY5" fmla="*/ 319863 h 761256"/>
              <a:gd name="connsiteX6" fmla="*/ 56596 w 836040"/>
              <a:gd name="connsiteY6" fmla="*/ 630854 h 761256"/>
              <a:gd name="connsiteX7" fmla="*/ 0 w 836040"/>
              <a:gd name="connsiteY7" fmla="*/ 731902 h 761256"/>
              <a:gd name="connsiteX0" fmla="*/ 794101 w 837028"/>
              <a:gd name="connsiteY0" fmla="*/ 187195 h 761256"/>
              <a:gd name="connsiteX1" fmla="*/ 588282 w 837028"/>
              <a:gd name="connsiteY1" fmla="*/ 3537 h 761256"/>
              <a:gd name="connsiteX2" fmla="*/ 59263 w 837028"/>
              <a:gd name="connsiteY2" fmla="*/ 319863 h 761256"/>
              <a:gd name="connsiteX3" fmla="*/ 56596 w 837028"/>
              <a:gd name="connsiteY3" fmla="*/ 630854 h 761256"/>
              <a:gd name="connsiteX4" fmla="*/ 0 w 837028"/>
              <a:gd name="connsiteY4" fmla="*/ 731902 h 761256"/>
              <a:gd name="connsiteX5" fmla="*/ 375521 w 837028"/>
              <a:gd name="connsiteY5" fmla="*/ 757630 h 761256"/>
              <a:gd name="connsiteX6" fmla="*/ 795517 w 837028"/>
              <a:gd name="connsiteY6" fmla="*/ 613716 h 761256"/>
              <a:gd name="connsiteX7" fmla="*/ 806268 w 837028"/>
              <a:gd name="connsiteY7" fmla="*/ 201919 h 761256"/>
              <a:gd name="connsiteX0" fmla="*/ 794101 w 795517"/>
              <a:gd name="connsiteY0" fmla="*/ 187195 h 761256"/>
              <a:gd name="connsiteX1" fmla="*/ 588282 w 795517"/>
              <a:gd name="connsiteY1" fmla="*/ 3537 h 761256"/>
              <a:gd name="connsiteX2" fmla="*/ 59263 w 795517"/>
              <a:gd name="connsiteY2" fmla="*/ 319863 h 761256"/>
              <a:gd name="connsiteX3" fmla="*/ 56596 w 795517"/>
              <a:gd name="connsiteY3" fmla="*/ 630854 h 761256"/>
              <a:gd name="connsiteX4" fmla="*/ 0 w 795517"/>
              <a:gd name="connsiteY4" fmla="*/ 731902 h 761256"/>
              <a:gd name="connsiteX5" fmla="*/ 375521 w 795517"/>
              <a:gd name="connsiteY5" fmla="*/ 757630 h 761256"/>
              <a:gd name="connsiteX6" fmla="*/ 795517 w 795517"/>
              <a:gd name="connsiteY6" fmla="*/ 613716 h 76125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4776"/>
              <a:gd name="connsiteX1" fmla="*/ 588282 w 811137"/>
              <a:gd name="connsiteY1" fmla="*/ 3537 h 764776"/>
              <a:gd name="connsiteX2" fmla="*/ 59263 w 811137"/>
              <a:gd name="connsiteY2" fmla="*/ 319863 h 764776"/>
              <a:gd name="connsiteX3" fmla="*/ 56596 w 811137"/>
              <a:gd name="connsiteY3" fmla="*/ 630854 h 764776"/>
              <a:gd name="connsiteX4" fmla="*/ 0 w 811137"/>
              <a:gd name="connsiteY4" fmla="*/ 731902 h 764776"/>
              <a:gd name="connsiteX5" fmla="*/ 375521 w 811137"/>
              <a:gd name="connsiteY5" fmla="*/ 757630 h 764776"/>
              <a:gd name="connsiteX6" fmla="*/ 811137 w 811137"/>
              <a:gd name="connsiteY6" fmla="*/ 595001 h 764776"/>
              <a:gd name="connsiteX0" fmla="*/ 794101 w 811137"/>
              <a:gd name="connsiteY0" fmla="*/ 187195 h 760393"/>
              <a:gd name="connsiteX1" fmla="*/ 588282 w 811137"/>
              <a:gd name="connsiteY1" fmla="*/ 3537 h 760393"/>
              <a:gd name="connsiteX2" fmla="*/ 59263 w 811137"/>
              <a:gd name="connsiteY2" fmla="*/ 319863 h 760393"/>
              <a:gd name="connsiteX3" fmla="*/ 56596 w 811137"/>
              <a:gd name="connsiteY3" fmla="*/ 630854 h 760393"/>
              <a:gd name="connsiteX4" fmla="*/ 0 w 811137"/>
              <a:gd name="connsiteY4" fmla="*/ 731902 h 760393"/>
              <a:gd name="connsiteX5" fmla="*/ 375521 w 811137"/>
              <a:gd name="connsiteY5" fmla="*/ 757630 h 760393"/>
              <a:gd name="connsiteX6" fmla="*/ 811137 w 811137"/>
              <a:gd name="connsiteY6" fmla="*/ 595001 h 760393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94101 w 811137"/>
              <a:gd name="connsiteY0" fmla="*/ 187195 h 759446"/>
              <a:gd name="connsiteX1" fmla="*/ 588282 w 811137"/>
              <a:gd name="connsiteY1" fmla="*/ 3537 h 759446"/>
              <a:gd name="connsiteX2" fmla="*/ 59263 w 811137"/>
              <a:gd name="connsiteY2" fmla="*/ 319863 h 759446"/>
              <a:gd name="connsiteX3" fmla="*/ 56596 w 811137"/>
              <a:gd name="connsiteY3" fmla="*/ 630854 h 759446"/>
              <a:gd name="connsiteX4" fmla="*/ 0 w 811137"/>
              <a:gd name="connsiteY4" fmla="*/ 731902 h 759446"/>
              <a:gd name="connsiteX5" fmla="*/ 375521 w 811137"/>
              <a:gd name="connsiteY5" fmla="*/ 757630 h 759446"/>
              <a:gd name="connsiteX6" fmla="*/ 811137 w 811137"/>
              <a:gd name="connsiteY6" fmla="*/ 595001 h 759446"/>
              <a:gd name="connsiteX0" fmla="*/ 775015 w 811137"/>
              <a:gd name="connsiteY0" fmla="*/ 150490 h 761199"/>
              <a:gd name="connsiteX1" fmla="*/ 588282 w 811137"/>
              <a:gd name="connsiteY1" fmla="*/ 5290 h 761199"/>
              <a:gd name="connsiteX2" fmla="*/ 59263 w 811137"/>
              <a:gd name="connsiteY2" fmla="*/ 321616 h 761199"/>
              <a:gd name="connsiteX3" fmla="*/ 56596 w 811137"/>
              <a:gd name="connsiteY3" fmla="*/ 632607 h 761199"/>
              <a:gd name="connsiteX4" fmla="*/ 0 w 811137"/>
              <a:gd name="connsiteY4" fmla="*/ 733655 h 761199"/>
              <a:gd name="connsiteX5" fmla="*/ 375521 w 811137"/>
              <a:gd name="connsiteY5" fmla="*/ 759383 h 761199"/>
              <a:gd name="connsiteX6" fmla="*/ 811137 w 811137"/>
              <a:gd name="connsiteY6" fmla="*/ 596754 h 761199"/>
              <a:gd name="connsiteX0" fmla="*/ 775015 w 811137"/>
              <a:gd name="connsiteY0" fmla="*/ 148838 h 759547"/>
              <a:gd name="connsiteX1" fmla="*/ 588282 w 811137"/>
              <a:gd name="connsiteY1" fmla="*/ 3638 h 759547"/>
              <a:gd name="connsiteX2" fmla="*/ 59263 w 811137"/>
              <a:gd name="connsiteY2" fmla="*/ 319964 h 759547"/>
              <a:gd name="connsiteX3" fmla="*/ 56596 w 811137"/>
              <a:gd name="connsiteY3" fmla="*/ 630955 h 759547"/>
              <a:gd name="connsiteX4" fmla="*/ 0 w 811137"/>
              <a:gd name="connsiteY4" fmla="*/ 732003 h 759547"/>
              <a:gd name="connsiteX5" fmla="*/ 375521 w 811137"/>
              <a:gd name="connsiteY5" fmla="*/ 757731 h 759547"/>
              <a:gd name="connsiteX6" fmla="*/ 811137 w 811137"/>
              <a:gd name="connsiteY6" fmla="*/ 595102 h 759547"/>
              <a:gd name="connsiteX0" fmla="*/ 775015 w 811137"/>
              <a:gd name="connsiteY0" fmla="*/ 149039 h 759748"/>
              <a:gd name="connsiteX1" fmla="*/ 588282 w 811137"/>
              <a:gd name="connsiteY1" fmla="*/ 3839 h 759748"/>
              <a:gd name="connsiteX2" fmla="*/ 59263 w 811137"/>
              <a:gd name="connsiteY2" fmla="*/ 320165 h 759748"/>
              <a:gd name="connsiteX3" fmla="*/ 56596 w 811137"/>
              <a:gd name="connsiteY3" fmla="*/ 631156 h 759748"/>
              <a:gd name="connsiteX4" fmla="*/ 0 w 811137"/>
              <a:gd name="connsiteY4" fmla="*/ 732204 h 759748"/>
              <a:gd name="connsiteX5" fmla="*/ 375521 w 811137"/>
              <a:gd name="connsiteY5" fmla="*/ 757932 h 759748"/>
              <a:gd name="connsiteX6" fmla="*/ 811137 w 811137"/>
              <a:gd name="connsiteY6" fmla="*/ 595303 h 759748"/>
              <a:gd name="connsiteX0" fmla="*/ 775015 w 811137"/>
              <a:gd name="connsiteY0" fmla="*/ 148071 h 758780"/>
              <a:gd name="connsiteX1" fmla="*/ 588282 w 811137"/>
              <a:gd name="connsiteY1" fmla="*/ 2871 h 758780"/>
              <a:gd name="connsiteX2" fmla="*/ 59263 w 811137"/>
              <a:gd name="connsiteY2" fmla="*/ 319197 h 758780"/>
              <a:gd name="connsiteX3" fmla="*/ 56596 w 811137"/>
              <a:gd name="connsiteY3" fmla="*/ 630188 h 758780"/>
              <a:gd name="connsiteX4" fmla="*/ 0 w 811137"/>
              <a:gd name="connsiteY4" fmla="*/ 731236 h 758780"/>
              <a:gd name="connsiteX5" fmla="*/ 375521 w 811137"/>
              <a:gd name="connsiteY5" fmla="*/ 756964 h 758780"/>
              <a:gd name="connsiteX6" fmla="*/ 811137 w 811137"/>
              <a:gd name="connsiteY6" fmla="*/ 594335 h 758780"/>
              <a:gd name="connsiteX0" fmla="*/ 775015 w 811137"/>
              <a:gd name="connsiteY0" fmla="*/ 148702 h 759411"/>
              <a:gd name="connsiteX1" fmla="*/ 588282 w 811137"/>
              <a:gd name="connsiteY1" fmla="*/ 3502 h 759411"/>
              <a:gd name="connsiteX2" fmla="*/ 59263 w 811137"/>
              <a:gd name="connsiteY2" fmla="*/ 319828 h 759411"/>
              <a:gd name="connsiteX3" fmla="*/ 56596 w 811137"/>
              <a:gd name="connsiteY3" fmla="*/ 630819 h 759411"/>
              <a:gd name="connsiteX4" fmla="*/ 0 w 811137"/>
              <a:gd name="connsiteY4" fmla="*/ 731867 h 759411"/>
              <a:gd name="connsiteX5" fmla="*/ 375521 w 811137"/>
              <a:gd name="connsiteY5" fmla="*/ 757595 h 759411"/>
              <a:gd name="connsiteX6" fmla="*/ 811137 w 811137"/>
              <a:gd name="connsiteY6" fmla="*/ 594966 h 759411"/>
              <a:gd name="connsiteX0" fmla="*/ 775683 w 811137"/>
              <a:gd name="connsiteY0" fmla="*/ 146832 h 759671"/>
              <a:gd name="connsiteX1" fmla="*/ 588282 w 811137"/>
              <a:gd name="connsiteY1" fmla="*/ 3762 h 759671"/>
              <a:gd name="connsiteX2" fmla="*/ 59263 w 811137"/>
              <a:gd name="connsiteY2" fmla="*/ 320088 h 759671"/>
              <a:gd name="connsiteX3" fmla="*/ 56596 w 811137"/>
              <a:gd name="connsiteY3" fmla="*/ 631079 h 759671"/>
              <a:gd name="connsiteX4" fmla="*/ 0 w 811137"/>
              <a:gd name="connsiteY4" fmla="*/ 732127 h 759671"/>
              <a:gd name="connsiteX5" fmla="*/ 375521 w 811137"/>
              <a:gd name="connsiteY5" fmla="*/ 757855 h 759671"/>
              <a:gd name="connsiteX6" fmla="*/ 811137 w 811137"/>
              <a:gd name="connsiteY6" fmla="*/ 595226 h 759671"/>
              <a:gd name="connsiteX0" fmla="*/ 775683 w 811137"/>
              <a:gd name="connsiteY0" fmla="*/ 143132 h 755971"/>
              <a:gd name="connsiteX1" fmla="*/ 588282 w 811137"/>
              <a:gd name="connsiteY1" fmla="*/ 62 h 755971"/>
              <a:gd name="connsiteX2" fmla="*/ 59263 w 811137"/>
              <a:gd name="connsiteY2" fmla="*/ 316388 h 755971"/>
              <a:gd name="connsiteX3" fmla="*/ 56596 w 811137"/>
              <a:gd name="connsiteY3" fmla="*/ 627379 h 755971"/>
              <a:gd name="connsiteX4" fmla="*/ 0 w 811137"/>
              <a:gd name="connsiteY4" fmla="*/ 728427 h 755971"/>
              <a:gd name="connsiteX5" fmla="*/ 375521 w 811137"/>
              <a:gd name="connsiteY5" fmla="*/ 754155 h 755971"/>
              <a:gd name="connsiteX6" fmla="*/ 811137 w 811137"/>
              <a:gd name="connsiteY6" fmla="*/ 591526 h 755971"/>
              <a:gd name="connsiteX0" fmla="*/ 775683 w 811137"/>
              <a:gd name="connsiteY0" fmla="*/ 143690 h 756529"/>
              <a:gd name="connsiteX1" fmla="*/ 588282 w 811137"/>
              <a:gd name="connsiteY1" fmla="*/ 620 h 756529"/>
              <a:gd name="connsiteX2" fmla="*/ 59263 w 811137"/>
              <a:gd name="connsiteY2" fmla="*/ 316946 h 756529"/>
              <a:gd name="connsiteX3" fmla="*/ 56596 w 811137"/>
              <a:gd name="connsiteY3" fmla="*/ 627937 h 756529"/>
              <a:gd name="connsiteX4" fmla="*/ 0 w 811137"/>
              <a:gd name="connsiteY4" fmla="*/ 728985 h 756529"/>
              <a:gd name="connsiteX5" fmla="*/ 375521 w 811137"/>
              <a:gd name="connsiteY5" fmla="*/ 754713 h 756529"/>
              <a:gd name="connsiteX6" fmla="*/ 811137 w 811137"/>
              <a:gd name="connsiteY6" fmla="*/ 592084 h 756529"/>
              <a:gd name="connsiteX0" fmla="*/ 775683 w 811137"/>
              <a:gd name="connsiteY0" fmla="*/ 144363 h 757202"/>
              <a:gd name="connsiteX1" fmla="*/ 588282 w 811137"/>
              <a:gd name="connsiteY1" fmla="*/ 1293 h 757202"/>
              <a:gd name="connsiteX2" fmla="*/ 59263 w 811137"/>
              <a:gd name="connsiteY2" fmla="*/ 317619 h 757202"/>
              <a:gd name="connsiteX3" fmla="*/ 56596 w 811137"/>
              <a:gd name="connsiteY3" fmla="*/ 628610 h 757202"/>
              <a:gd name="connsiteX4" fmla="*/ 0 w 811137"/>
              <a:gd name="connsiteY4" fmla="*/ 729658 h 757202"/>
              <a:gd name="connsiteX5" fmla="*/ 375521 w 811137"/>
              <a:gd name="connsiteY5" fmla="*/ 755386 h 757202"/>
              <a:gd name="connsiteX6" fmla="*/ 811137 w 811137"/>
              <a:gd name="connsiteY6" fmla="*/ 592757 h 757202"/>
              <a:gd name="connsiteX0" fmla="*/ 775683 w 811137"/>
              <a:gd name="connsiteY0" fmla="*/ 145620 h 758459"/>
              <a:gd name="connsiteX1" fmla="*/ 588282 w 811137"/>
              <a:gd name="connsiteY1" fmla="*/ 2550 h 758459"/>
              <a:gd name="connsiteX2" fmla="*/ 59263 w 811137"/>
              <a:gd name="connsiteY2" fmla="*/ 318876 h 758459"/>
              <a:gd name="connsiteX3" fmla="*/ 56596 w 811137"/>
              <a:gd name="connsiteY3" fmla="*/ 629867 h 758459"/>
              <a:gd name="connsiteX4" fmla="*/ 0 w 811137"/>
              <a:gd name="connsiteY4" fmla="*/ 730915 h 758459"/>
              <a:gd name="connsiteX5" fmla="*/ 375521 w 811137"/>
              <a:gd name="connsiteY5" fmla="*/ 756643 h 758459"/>
              <a:gd name="connsiteX6" fmla="*/ 811137 w 811137"/>
              <a:gd name="connsiteY6" fmla="*/ 594014 h 758459"/>
              <a:gd name="connsiteX0" fmla="*/ 775683 w 811137"/>
              <a:gd name="connsiteY0" fmla="*/ 147658 h 760497"/>
              <a:gd name="connsiteX1" fmla="*/ 588282 w 811137"/>
              <a:gd name="connsiteY1" fmla="*/ 4588 h 760497"/>
              <a:gd name="connsiteX2" fmla="*/ 59263 w 811137"/>
              <a:gd name="connsiteY2" fmla="*/ 320914 h 760497"/>
              <a:gd name="connsiteX3" fmla="*/ 56596 w 811137"/>
              <a:gd name="connsiteY3" fmla="*/ 631905 h 760497"/>
              <a:gd name="connsiteX4" fmla="*/ 0 w 811137"/>
              <a:gd name="connsiteY4" fmla="*/ 732953 h 760497"/>
              <a:gd name="connsiteX5" fmla="*/ 375521 w 811137"/>
              <a:gd name="connsiteY5" fmla="*/ 758681 h 760497"/>
              <a:gd name="connsiteX6" fmla="*/ 811137 w 811137"/>
              <a:gd name="connsiteY6" fmla="*/ 596052 h 760497"/>
              <a:gd name="connsiteX0" fmla="*/ 775683 w 811137"/>
              <a:gd name="connsiteY0" fmla="*/ 148140 h 760979"/>
              <a:gd name="connsiteX1" fmla="*/ 588282 w 811137"/>
              <a:gd name="connsiteY1" fmla="*/ 5070 h 760979"/>
              <a:gd name="connsiteX2" fmla="*/ 59263 w 811137"/>
              <a:gd name="connsiteY2" fmla="*/ 321396 h 760979"/>
              <a:gd name="connsiteX3" fmla="*/ 56596 w 811137"/>
              <a:gd name="connsiteY3" fmla="*/ 632387 h 760979"/>
              <a:gd name="connsiteX4" fmla="*/ 0 w 811137"/>
              <a:gd name="connsiteY4" fmla="*/ 733435 h 760979"/>
              <a:gd name="connsiteX5" fmla="*/ 375521 w 811137"/>
              <a:gd name="connsiteY5" fmla="*/ 759163 h 760979"/>
              <a:gd name="connsiteX6" fmla="*/ 811137 w 811137"/>
              <a:gd name="connsiteY6" fmla="*/ 596534 h 760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1137" h="760979">
                <a:moveTo>
                  <a:pt x="775683" y="148140"/>
                </a:moveTo>
                <a:cubicBezTo>
                  <a:pt x="762064" y="122193"/>
                  <a:pt x="722979" y="17335"/>
                  <a:pt x="588282" y="5070"/>
                </a:cubicBezTo>
                <a:cubicBezTo>
                  <a:pt x="465944" y="-6070"/>
                  <a:pt x="93839" y="-29505"/>
                  <a:pt x="59263" y="321396"/>
                </a:cubicBezTo>
                <a:cubicBezTo>
                  <a:pt x="43357" y="430362"/>
                  <a:pt x="56596" y="569046"/>
                  <a:pt x="56596" y="632387"/>
                </a:cubicBezTo>
                <a:cubicBezTo>
                  <a:pt x="57073" y="704110"/>
                  <a:pt x="0" y="733435"/>
                  <a:pt x="0" y="733435"/>
                </a:cubicBezTo>
                <a:cubicBezTo>
                  <a:pt x="133360" y="743770"/>
                  <a:pt x="261604" y="767731"/>
                  <a:pt x="375521" y="759163"/>
                </a:cubicBezTo>
                <a:cubicBezTo>
                  <a:pt x="474122" y="751747"/>
                  <a:pt x="716355" y="732274"/>
                  <a:pt x="811137" y="596534"/>
                </a:cubicBezTo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87" name="Freeform: Shape 7180">
            <a:extLst>
              <a:ext uri="{FF2B5EF4-FFF2-40B4-BE49-F238E27FC236}">
                <a16:creationId xmlns:a16="http://schemas.microsoft.com/office/drawing/2014/main" id="{06A9A420-EBC2-475A-B5F6-1915095B1E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128647" y="500208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 w="19050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7183" name="Freeform: Shape 7182">
            <a:extLst>
              <a:ext uri="{FF2B5EF4-FFF2-40B4-BE49-F238E27FC236}">
                <a16:creationId xmlns:a16="http://schemas.microsoft.com/office/drawing/2014/main" id="{23E32A87-27EB-4E8C-A286-AC27F2A142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381631" flipH="1">
            <a:off x="4086067" y="493484"/>
            <a:ext cx="5016912" cy="2271814"/>
          </a:xfrm>
          <a:custGeom>
            <a:avLst/>
            <a:gdLst>
              <a:gd name="connsiteX0" fmla="*/ 628580 w 1248448"/>
              <a:gd name="connsiteY0" fmla="*/ 873029 h 873038"/>
              <a:gd name="connsiteX1" fmla="*/ 820985 w 1248448"/>
              <a:gd name="connsiteY1" fmla="*/ 803115 h 873038"/>
              <a:gd name="connsiteX2" fmla="*/ 1179791 w 1248448"/>
              <a:gd name="connsiteY2" fmla="*/ 630332 h 873038"/>
              <a:gd name="connsiteX3" fmla="*/ 1178744 w 1248448"/>
              <a:gd name="connsiteY3" fmla="*/ 192753 h 873038"/>
              <a:gd name="connsiteX4" fmla="*/ 459416 w 1248448"/>
              <a:gd name="connsiteY4" fmla="*/ 32447 h 873038"/>
              <a:gd name="connsiteX5" fmla="*/ 7264 w 1248448"/>
              <a:gd name="connsiteY5" fmla="*/ 595184 h 873038"/>
              <a:gd name="connsiteX6" fmla="*/ 545617 w 1248448"/>
              <a:gd name="connsiteY6" fmla="*/ 737202 h 873038"/>
              <a:gd name="connsiteX7" fmla="*/ 628580 w 1248448"/>
              <a:gd name="connsiteY7" fmla="*/ 873029 h 873038"/>
              <a:gd name="connsiteX0" fmla="*/ 666451 w 1286279"/>
              <a:gd name="connsiteY0" fmla="*/ 861647 h 861647"/>
              <a:gd name="connsiteX1" fmla="*/ 858856 w 1286279"/>
              <a:gd name="connsiteY1" fmla="*/ 791733 h 861647"/>
              <a:gd name="connsiteX2" fmla="*/ 1217662 w 1286279"/>
              <a:gd name="connsiteY2" fmla="*/ 618950 h 861647"/>
              <a:gd name="connsiteX3" fmla="*/ 1216615 w 1286279"/>
              <a:gd name="connsiteY3" fmla="*/ 181371 h 861647"/>
              <a:gd name="connsiteX4" fmla="*/ 497287 w 1286279"/>
              <a:gd name="connsiteY4" fmla="*/ 21065 h 861647"/>
              <a:gd name="connsiteX5" fmla="*/ 1905 w 1286279"/>
              <a:gd name="connsiteY5" fmla="*/ 582684 h 861647"/>
              <a:gd name="connsiteX6" fmla="*/ 583488 w 1286279"/>
              <a:gd name="connsiteY6" fmla="*/ 725820 h 861647"/>
              <a:gd name="connsiteX7" fmla="*/ 666451 w 1286279"/>
              <a:gd name="connsiteY7" fmla="*/ 861647 h 861647"/>
              <a:gd name="connsiteX0" fmla="*/ 676619 w 1296447"/>
              <a:gd name="connsiteY0" fmla="*/ 861647 h 861647"/>
              <a:gd name="connsiteX1" fmla="*/ 869024 w 1296447"/>
              <a:gd name="connsiteY1" fmla="*/ 791733 h 861647"/>
              <a:gd name="connsiteX2" fmla="*/ 1227830 w 1296447"/>
              <a:gd name="connsiteY2" fmla="*/ 618950 h 861647"/>
              <a:gd name="connsiteX3" fmla="*/ 1226783 w 1296447"/>
              <a:gd name="connsiteY3" fmla="*/ 181371 h 861647"/>
              <a:gd name="connsiteX4" fmla="*/ 507455 w 1296447"/>
              <a:gd name="connsiteY4" fmla="*/ 21065 h 861647"/>
              <a:gd name="connsiteX5" fmla="*/ 12073 w 1296447"/>
              <a:gd name="connsiteY5" fmla="*/ 582684 h 861647"/>
              <a:gd name="connsiteX6" fmla="*/ 593656 w 1296447"/>
              <a:gd name="connsiteY6" fmla="*/ 725820 h 861647"/>
              <a:gd name="connsiteX7" fmla="*/ 676619 w 1296447"/>
              <a:gd name="connsiteY7" fmla="*/ 861647 h 861647"/>
              <a:gd name="connsiteX0" fmla="*/ 679058 w 1298886"/>
              <a:gd name="connsiteY0" fmla="*/ 861647 h 861647"/>
              <a:gd name="connsiteX1" fmla="*/ 871463 w 1298886"/>
              <a:gd name="connsiteY1" fmla="*/ 791733 h 861647"/>
              <a:gd name="connsiteX2" fmla="*/ 1230269 w 1298886"/>
              <a:gd name="connsiteY2" fmla="*/ 618950 h 861647"/>
              <a:gd name="connsiteX3" fmla="*/ 1229222 w 1298886"/>
              <a:gd name="connsiteY3" fmla="*/ 181371 h 861647"/>
              <a:gd name="connsiteX4" fmla="*/ 509894 w 1298886"/>
              <a:gd name="connsiteY4" fmla="*/ 21065 h 861647"/>
              <a:gd name="connsiteX5" fmla="*/ 14512 w 1298886"/>
              <a:gd name="connsiteY5" fmla="*/ 582684 h 861647"/>
              <a:gd name="connsiteX6" fmla="*/ 596095 w 1298886"/>
              <a:gd name="connsiteY6" fmla="*/ 725820 h 861647"/>
              <a:gd name="connsiteX7" fmla="*/ 679058 w 1298886"/>
              <a:gd name="connsiteY7" fmla="*/ 861647 h 861647"/>
              <a:gd name="connsiteX0" fmla="*/ 679145 w 1305009"/>
              <a:gd name="connsiteY0" fmla="*/ 863804 h 863804"/>
              <a:gd name="connsiteX1" fmla="*/ 871550 w 1305009"/>
              <a:gd name="connsiteY1" fmla="*/ 793890 h 863804"/>
              <a:gd name="connsiteX2" fmla="*/ 1230356 w 1305009"/>
              <a:gd name="connsiteY2" fmla="*/ 621107 h 863804"/>
              <a:gd name="connsiteX3" fmla="*/ 1246771 w 1305009"/>
              <a:gd name="connsiteY3" fmla="*/ 172583 h 863804"/>
              <a:gd name="connsiteX4" fmla="*/ 509981 w 1305009"/>
              <a:gd name="connsiteY4" fmla="*/ 23222 h 863804"/>
              <a:gd name="connsiteX5" fmla="*/ 14599 w 1305009"/>
              <a:gd name="connsiteY5" fmla="*/ 584841 h 863804"/>
              <a:gd name="connsiteX6" fmla="*/ 596182 w 1305009"/>
              <a:gd name="connsiteY6" fmla="*/ 727977 h 863804"/>
              <a:gd name="connsiteX7" fmla="*/ 679145 w 1305009"/>
              <a:gd name="connsiteY7" fmla="*/ 863804 h 863804"/>
              <a:gd name="connsiteX0" fmla="*/ 679230 w 1311184"/>
              <a:gd name="connsiteY0" fmla="*/ 843802 h 843802"/>
              <a:gd name="connsiteX1" fmla="*/ 871635 w 1311184"/>
              <a:gd name="connsiteY1" fmla="*/ 773888 h 843802"/>
              <a:gd name="connsiteX2" fmla="*/ 1230441 w 1311184"/>
              <a:gd name="connsiteY2" fmla="*/ 601105 h 843802"/>
              <a:gd name="connsiteX3" fmla="*/ 1246856 w 1311184"/>
              <a:gd name="connsiteY3" fmla="*/ 152581 h 843802"/>
              <a:gd name="connsiteX4" fmla="*/ 507394 w 1311184"/>
              <a:gd name="connsiteY4" fmla="*/ 22407 h 843802"/>
              <a:gd name="connsiteX5" fmla="*/ 14684 w 1311184"/>
              <a:gd name="connsiteY5" fmla="*/ 564839 h 843802"/>
              <a:gd name="connsiteX6" fmla="*/ 596267 w 1311184"/>
              <a:gd name="connsiteY6" fmla="*/ 707975 h 843802"/>
              <a:gd name="connsiteX7" fmla="*/ 679230 w 1311184"/>
              <a:gd name="connsiteY7" fmla="*/ 843802 h 843802"/>
              <a:gd name="connsiteX0" fmla="*/ 680987 w 1312941"/>
              <a:gd name="connsiteY0" fmla="*/ 832452 h 832452"/>
              <a:gd name="connsiteX1" fmla="*/ 873392 w 1312941"/>
              <a:gd name="connsiteY1" fmla="*/ 762538 h 832452"/>
              <a:gd name="connsiteX2" fmla="*/ 1232198 w 1312941"/>
              <a:gd name="connsiteY2" fmla="*/ 589755 h 832452"/>
              <a:gd name="connsiteX3" fmla="*/ 1248613 w 1312941"/>
              <a:gd name="connsiteY3" fmla="*/ 141231 h 832452"/>
              <a:gd name="connsiteX4" fmla="*/ 509151 w 1312941"/>
              <a:gd name="connsiteY4" fmla="*/ 11057 h 832452"/>
              <a:gd name="connsiteX5" fmla="*/ 16441 w 1312941"/>
              <a:gd name="connsiteY5" fmla="*/ 553489 h 832452"/>
              <a:gd name="connsiteX6" fmla="*/ 598024 w 1312941"/>
              <a:gd name="connsiteY6" fmla="*/ 696625 h 832452"/>
              <a:gd name="connsiteX7" fmla="*/ 680987 w 1312941"/>
              <a:gd name="connsiteY7" fmla="*/ 832452 h 832452"/>
              <a:gd name="connsiteX0" fmla="*/ 682950 w 1314904"/>
              <a:gd name="connsiteY0" fmla="*/ 830411 h 830411"/>
              <a:gd name="connsiteX1" fmla="*/ 875355 w 1314904"/>
              <a:gd name="connsiteY1" fmla="*/ 760497 h 830411"/>
              <a:gd name="connsiteX2" fmla="*/ 1234161 w 1314904"/>
              <a:gd name="connsiteY2" fmla="*/ 587714 h 830411"/>
              <a:gd name="connsiteX3" fmla="*/ 1250576 w 1314904"/>
              <a:gd name="connsiteY3" fmla="*/ 139190 h 830411"/>
              <a:gd name="connsiteX4" fmla="*/ 511114 w 1314904"/>
              <a:gd name="connsiteY4" fmla="*/ 9016 h 830411"/>
              <a:gd name="connsiteX5" fmla="*/ 18404 w 1314904"/>
              <a:gd name="connsiteY5" fmla="*/ 551448 h 830411"/>
              <a:gd name="connsiteX6" fmla="*/ 599987 w 1314904"/>
              <a:gd name="connsiteY6" fmla="*/ 694584 h 830411"/>
              <a:gd name="connsiteX7" fmla="*/ 682950 w 1314904"/>
              <a:gd name="connsiteY7" fmla="*/ 830411 h 830411"/>
              <a:gd name="connsiteX0" fmla="*/ 683968 w 1317367"/>
              <a:gd name="connsiteY0" fmla="*/ 798885 h 798885"/>
              <a:gd name="connsiteX1" fmla="*/ 876373 w 1317367"/>
              <a:gd name="connsiteY1" fmla="*/ 728971 h 798885"/>
              <a:gd name="connsiteX2" fmla="*/ 1235179 w 1317367"/>
              <a:gd name="connsiteY2" fmla="*/ 556188 h 798885"/>
              <a:gd name="connsiteX3" fmla="*/ 1251594 w 1317367"/>
              <a:gd name="connsiteY3" fmla="*/ 107664 h 798885"/>
              <a:gd name="connsiteX4" fmla="*/ 492226 w 1317367"/>
              <a:gd name="connsiteY4" fmla="*/ 12344 h 798885"/>
              <a:gd name="connsiteX5" fmla="*/ 19422 w 1317367"/>
              <a:gd name="connsiteY5" fmla="*/ 519922 h 798885"/>
              <a:gd name="connsiteX6" fmla="*/ 601005 w 1317367"/>
              <a:gd name="connsiteY6" fmla="*/ 663058 h 798885"/>
              <a:gd name="connsiteX7" fmla="*/ 683968 w 1317367"/>
              <a:gd name="connsiteY7" fmla="*/ 798885 h 798885"/>
              <a:gd name="connsiteX0" fmla="*/ 686384 w 1319783"/>
              <a:gd name="connsiteY0" fmla="*/ 802389 h 802389"/>
              <a:gd name="connsiteX1" fmla="*/ 878789 w 1319783"/>
              <a:gd name="connsiteY1" fmla="*/ 732475 h 802389"/>
              <a:gd name="connsiteX2" fmla="*/ 1237595 w 1319783"/>
              <a:gd name="connsiteY2" fmla="*/ 559692 h 802389"/>
              <a:gd name="connsiteX3" fmla="*/ 1254010 w 1319783"/>
              <a:gd name="connsiteY3" fmla="*/ 111168 h 802389"/>
              <a:gd name="connsiteX4" fmla="*/ 494642 w 1319783"/>
              <a:gd name="connsiteY4" fmla="*/ 15848 h 802389"/>
              <a:gd name="connsiteX5" fmla="*/ 21838 w 1319783"/>
              <a:gd name="connsiteY5" fmla="*/ 523426 h 802389"/>
              <a:gd name="connsiteX6" fmla="*/ 603421 w 1319783"/>
              <a:gd name="connsiteY6" fmla="*/ 666562 h 802389"/>
              <a:gd name="connsiteX7" fmla="*/ 686384 w 1319783"/>
              <a:gd name="connsiteY7" fmla="*/ 802389 h 802389"/>
              <a:gd name="connsiteX0" fmla="*/ 702121 w 1335520"/>
              <a:gd name="connsiteY0" fmla="*/ 811669 h 811669"/>
              <a:gd name="connsiteX1" fmla="*/ 894526 w 1335520"/>
              <a:gd name="connsiteY1" fmla="*/ 741755 h 811669"/>
              <a:gd name="connsiteX2" fmla="*/ 1253332 w 1335520"/>
              <a:gd name="connsiteY2" fmla="*/ 568972 h 811669"/>
              <a:gd name="connsiteX3" fmla="*/ 1269747 w 1335520"/>
              <a:gd name="connsiteY3" fmla="*/ 120448 h 811669"/>
              <a:gd name="connsiteX4" fmla="*/ 510379 w 1335520"/>
              <a:gd name="connsiteY4" fmla="*/ 25128 h 811669"/>
              <a:gd name="connsiteX5" fmla="*/ 14706 w 1335520"/>
              <a:gd name="connsiteY5" fmla="*/ 506178 h 811669"/>
              <a:gd name="connsiteX6" fmla="*/ 619158 w 1335520"/>
              <a:gd name="connsiteY6" fmla="*/ 675842 h 811669"/>
              <a:gd name="connsiteX7" fmla="*/ 702121 w 1335520"/>
              <a:gd name="connsiteY7" fmla="*/ 811669 h 811669"/>
              <a:gd name="connsiteX0" fmla="*/ 706485 w 1339884"/>
              <a:gd name="connsiteY0" fmla="*/ 811669 h 811669"/>
              <a:gd name="connsiteX1" fmla="*/ 898890 w 1339884"/>
              <a:gd name="connsiteY1" fmla="*/ 741755 h 811669"/>
              <a:gd name="connsiteX2" fmla="*/ 1257696 w 1339884"/>
              <a:gd name="connsiteY2" fmla="*/ 568972 h 811669"/>
              <a:gd name="connsiteX3" fmla="*/ 1274111 w 1339884"/>
              <a:gd name="connsiteY3" fmla="*/ 120448 h 811669"/>
              <a:gd name="connsiteX4" fmla="*/ 514743 w 1339884"/>
              <a:gd name="connsiteY4" fmla="*/ 25128 h 811669"/>
              <a:gd name="connsiteX5" fmla="*/ 19070 w 1339884"/>
              <a:gd name="connsiteY5" fmla="*/ 506178 h 811669"/>
              <a:gd name="connsiteX6" fmla="*/ 623522 w 1339884"/>
              <a:gd name="connsiteY6" fmla="*/ 675842 h 811669"/>
              <a:gd name="connsiteX7" fmla="*/ 706485 w 1339884"/>
              <a:gd name="connsiteY7" fmla="*/ 811669 h 811669"/>
              <a:gd name="connsiteX0" fmla="*/ 706273 w 1339672"/>
              <a:gd name="connsiteY0" fmla="*/ 799317 h 799317"/>
              <a:gd name="connsiteX1" fmla="*/ 898678 w 1339672"/>
              <a:gd name="connsiteY1" fmla="*/ 729403 h 799317"/>
              <a:gd name="connsiteX2" fmla="*/ 1257484 w 1339672"/>
              <a:gd name="connsiteY2" fmla="*/ 556620 h 799317"/>
              <a:gd name="connsiteX3" fmla="*/ 1273899 w 1339672"/>
              <a:gd name="connsiteY3" fmla="*/ 108096 h 799317"/>
              <a:gd name="connsiteX4" fmla="*/ 514531 w 1339672"/>
              <a:gd name="connsiteY4" fmla="*/ 12776 h 799317"/>
              <a:gd name="connsiteX5" fmla="*/ 18858 w 1339672"/>
              <a:gd name="connsiteY5" fmla="*/ 493826 h 799317"/>
              <a:gd name="connsiteX6" fmla="*/ 623310 w 1339672"/>
              <a:gd name="connsiteY6" fmla="*/ 663490 h 799317"/>
              <a:gd name="connsiteX7" fmla="*/ 706273 w 1339672"/>
              <a:gd name="connsiteY7" fmla="*/ 799317 h 7993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39672" h="799317">
                <a:moveTo>
                  <a:pt x="706273" y="799317"/>
                </a:moveTo>
                <a:cubicBezTo>
                  <a:pt x="789712" y="787887"/>
                  <a:pt x="857339" y="727879"/>
                  <a:pt x="898678" y="729403"/>
                </a:cubicBezTo>
                <a:cubicBezTo>
                  <a:pt x="967829" y="732070"/>
                  <a:pt x="1194947" y="660171"/>
                  <a:pt x="1257484" y="556620"/>
                </a:cubicBezTo>
                <a:cubicBezTo>
                  <a:pt x="1320021" y="453069"/>
                  <a:pt x="1397724" y="198737"/>
                  <a:pt x="1273899" y="108096"/>
                </a:cubicBezTo>
                <a:cubicBezTo>
                  <a:pt x="1150074" y="17455"/>
                  <a:pt x="717904" y="-22581"/>
                  <a:pt x="514531" y="12776"/>
                </a:cubicBezTo>
                <a:cubicBezTo>
                  <a:pt x="311158" y="48133"/>
                  <a:pt x="-91680" y="17349"/>
                  <a:pt x="18858" y="493826"/>
                </a:cubicBezTo>
                <a:cubicBezTo>
                  <a:pt x="48481" y="635749"/>
                  <a:pt x="581495" y="654822"/>
                  <a:pt x="623310" y="663490"/>
                </a:cubicBezTo>
                <a:cubicBezTo>
                  <a:pt x="804761" y="700161"/>
                  <a:pt x="706273" y="799317"/>
                  <a:pt x="706273" y="799317"/>
                </a:cubicBez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207C76A-2A4E-B044-9233-BDF3637B90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72282" y="860609"/>
            <a:ext cx="4621687" cy="1258293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nl-NL" sz="4100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sp>
        <p:nvSpPr>
          <p:cNvPr id="7188" name="Tijdelijke aanduiding voor inhoud 2">
            <a:extLst>
              <a:ext uri="{FF2B5EF4-FFF2-40B4-BE49-F238E27FC236}">
                <a16:creationId xmlns:a16="http://schemas.microsoft.com/office/drawing/2014/main" id="{2EDAB74C-4DFD-A1C4-D84E-F0625D9BEB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7702" y="2265829"/>
            <a:ext cx="4236001" cy="3501011"/>
          </a:xfrm>
        </p:spPr>
        <p:txBody>
          <a:bodyPr anchor="ctr"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Zomereik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Iep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</a:t>
            </a:r>
          </a:p>
        </p:txBody>
      </p:sp>
    </p:spTree>
    <p:extLst>
      <p:ext uri="{BB962C8B-B14F-4D97-AF65-F5344CB8AC3E}">
        <p14:creationId xmlns:p14="http://schemas.microsoft.com/office/powerpoint/2010/main" val="2517035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7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7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718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6" name="Rectangle 2075">
            <a:extLst>
              <a:ext uri="{FF2B5EF4-FFF2-40B4-BE49-F238E27FC236}">
                <a16:creationId xmlns:a16="http://schemas.microsoft.com/office/drawing/2014/main" id="{5449D184-9D1F-4194-967E-2078F06C0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571A44F-DAF7-A5BE-84B8-3ADA6CFF0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219" y="484450"/>
            <a:ext cx="4283353" cy="2124880"/>
          </a:xfrm>
        </p:spPr>
        <p:txBody>
          <a:bodyPr>
            <a:normAutofit fontScale="90000"/>
          </a:bodyPr>
          <a:lstStyle/>
          <a:p>
            <a:pPr algn="ctr">
              <a:lnSpc>
                <a:spcPct val="90000"/>
              </a:lnSpc>
            </a:pP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r>
              <a:rPr lang="nl-NL" sz="3600" dirty="0">
                <a:latin typeface="Bradley Hand ITC" panose="03070402050302030203" pitchFamily="66" charset="0"/>
              </a:rPr>
              <a:t>Van welke boom is dit blad?</a:t>
            </a: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br>
              <a:rPr lang="nl-NL" sz="1200" dirty="0"/>
            </a:br>
            <a:endParaRPr lang="nl-NL" sz="12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FC751F35-416D-5FCD-418C-55C06B836E5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r="17907"/>
          <a:stretch/>
        </p:blipFill>
        <p:spPr bwMode="auto">
          <a:xfrm>
            <a:off x="5623249" y="484454"/>
            <a:ext cx="5993465" cy="5736874"/>
          </a:xfrm>
          <a:custGeom>
            <a:avLst/>
            <a:gdLst/>
            <a:ahLst/>
            <a:cxnLst/>
            <a:rect l="l" t="t" r="r" b="b"/>
            <a:pathLst>
              <a:path w="7040677" h="6180550">
                <a:moveTo>
                  <a:pt x="493688" y="34"/>
                </a:moveTo>
                <a:cubicBezTo>
                  <a:pt x="653887" y="409"/>
                  <a:pt x="854619" y="3920"/>
                  <a:pt x="1033873" y="8815"/>
                </a:cubicBezTo>
                <a:lnTo>
                  <a:pt x="6135204" y="38273"/>
                </a:lnTo>
                <a:lnTo>
                  <a:pt x="7040677" y="66047"/>
                </a:lnTo>
                <a:lnTo>
                  <a:pt x="7040677" y="6149315"/>
                </a:lnTo>
                <a:lnTo>
                  <a:pt x="6895903" y="6148904"/>
                </a:lnTo>
                <a:cubicBezTo>
                  <a:pt x="5164050" y="6146027"/>
                  <a:pt x="2763280" y="6180550"/>
                  <a:pt x="1145259" y="6180550"/>
                </a:cubicBezTo>
                <a:cubicBezTo>
                  <a:pt x="686865" y="6151091"/>
                  <a:pt x="359440" y="6180551"/>
                  <a:pt x="45113" y="6151091"/>
                </a:cubicBezTo>
                <a:cubicBezTo>
                  <a:pt x="-50932" y="4157674"/>
                  <a:pt x="23284" y="1383584"/>
                  <a:pt x="110598" y="126652"/>
                </a:cubicBezTo>
                <a:cubicBezTo>
                  <a:pt x="118105" y="-27768"/>
                  <a:pt x="111883" y="22759"/>
                  <a:pt x="262498" y="3120"/>
                </a:cubicBezTo>
                <a:cubicBezTo>
                  <a:pt x="316041" y="711"/>
                  <a:pt x="397569" y="-192"/>
                  <a:pt x="493688" y="34"/>
                </a:cubicBez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2078" name="Freeform: Shape 2077">
            <a:extLst>
              <a:ext uri="{FF2B5EF4-FFF2-40B4-BE49-F238E27FC236}">
                <a16:creationId xmlns:a16="http://schemas.microsoft.com/office/drawing/2014/main" id="{CD0A91AB-7772-469C-ADBF-6BA8D81AE3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5623249" y="484449"/>
            <a:ext cx="5993464" cy="5736873"/>
          </a:xfrm>
          <a:custGeom>
            <a:avLst/>
            <a:gdLst>
              <a:gd name="connsiteX0" fmla="*/ 7142118 w 7680682"/>
              <a:gd name="connsiteY0" fmla="*/ 6405352 h 6405386"/>
              <a:gd name="connsiteX1" fmla="*/ 6552830 w 7680682"/>
              <a:gd name="connsiteY1" fmla="*/ 6396252 h 6405386"/>
              <a:gd name="connsiteX2" fmla="*/ 987782 w 7680682"/>
              <a:gd name="connsiteY2" fmla="*/ 6365722 h 6405386"/>
              <a:gd name="connsiteX3" fmla="*/ 0 w 7680682"/>
              <a:gd name="connsiteY3" fmla="*/ 6336938 h 6405386"/>
              <a:gd name="connsiteX4" fmla="*/ 0 w 7680682"/>
              <a:gd name="connsiteY4" fmla="*/ 32372 h 6405386"/>
              <a:gd name="connsiteX5" fmla="*/ 157934 w 7680682"/>
              <a:gd name="connsiteY5" fmla="*/ 32797 h 6405386"/>
              <a:gd name="connsiteX6" fmla="*/ 6431319 w 7680682"/>
              <a:gd name="connsiteY6" fmla="*/ 0 h 6405386"/>
              <a:gd name="connsiteX7" fmla="*/ 7631470 w 7680682"/>
              <a:gd name="connsiteY7" fmla="*/ 30531 h 6405386"/>
              <a:gd name="connsiteX8" fmla="*/ 7560032 w 7680682"/>
              <a:gd name="connsiteY8" fmla="*/ 6274128 h 6405386"/>
              <a:gd name="connsiteX9" fmla="*/ 7394324 w 7680682"/>
              <a:gd name="connsiteY9" fmla="*/ 6402154 h 6405386"/>
              <a:gd name="connsiteX10" fmla="*/ 7142118 w 7680682"/>
              <a:gd name="connsiteY10" fmla="*/ 6405352 h 6405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80682" h="6405386">
                <a:moveTo>
                  <a:pt x="7142118" y="6405352"/>
                </a:moveTo>
                <a:cubicBezTo>
                  <a:pt x="6967357" y="6404963"/>
                  <a:pt x="6748379" y="6401325"/>
                  <a:pt x="6552830" y="6396252"/>
                </a:cubicBezTo>
                <a:lnTo>
                  <a:pt x="987782" y="6365722"/>
                </a:lnTo>
                <a:lnTo>
                  <a:pt x="0" y="6336938"/>
                </a:lnTo>
                <a:lnTo>
                  <a:pt x="0" y="32372"/>
                </a:lnTo>
                <a:lnTo>
                  <a:pt x="157934" y="32797"/>
                </a:lnTo>
                <a:cubicBezTo>
                  <a:pt x="2047215" y="35779"/>
                  <a:pt x="4666218" y="0"/>
                  <a:pt x="6431319" y="0"/>
                </a:cubicBezTo>
                <a:cubicBezTo>
                  <a:pt x="6931382" y="30531"/>
                  <a:pt x="7288570" y="-1"/>
                  <a:pt x="7631470" y="30531"/>
                </a:cubicBezTo>
                <a:cubicBezTo>
                  <a:pt x="7736245" y="2096465"/>
                  <a:pt x="7655283" y="4971471"/>
                  <a:pt x="7560032" y="6274128"/>
                </a:cubicBezTo>
                <a:cubicBezTo>
                  <a:pt x="7551842" y="6434165"/>
                  <a:pt x="7558630" y="6381800"/>
                  <a:pt x="7394324" y="6402154"/>
                </a:cubicBezTo>
                <a:cubicBezTo>
                  <a:pt x="7335914" y="6404650"/>
                  <a:pt x="7246975" y="6405586"/>
                  <a:pt x="7142118" y="6405352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080" name="Freeform: Shape 2079">
            <a:extLst>
              <a:ext uri="{FF2B5EF4-FFF2-40B4-BE49-F238E27FC236}">
                <a16:creationId xmlns:a16="http://schemas.microsoft.com/office/drawing/2014/main" id="{1AA0020E-FB7B-4A05-91FF-2F596CD424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5286" y="2745855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solidFill>
            <a:schemeClr val="bg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E4CBEC3-9B3D-30F7-963D-F33FF3E0D7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79900" y="3137186"/>
            <a:ext cx="4107445" cy="2757715"/>
          </a:xfrm>
        </p:spPr>
        <p:txBody>
          <a:bodyPr anchor="ctr"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Esdoorn</a:t>
            </a:r>
          </a:p>
        </p:txBody>
      </p:sp>
      <p:sp>
        <p:nvSpPr>
          <p:cNvPr id="2082" name="Freeform: Shape 2081">
            <a:extLst>
              <a:ext uri="{FF2B5EF4-FFF2-40B4-BE49-F238E27FC236}">
                <a16:creationId xmlns:a16="http://schemas.microsoft.com/office/drawing/2014/main" id="{9352FC5B-DB82-4476-A73C-D8B8D940F0D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18633" y="2760799"/>
            <a:ext cx="5477840" cy="3586841"/>
          </a:xfrm>
          <a:custGeom>
            <a:avLst/>
            <a:gdLst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58743 w 5273388"/>
              <a:gd name="connsiteY4" fmla="*/ 2381910 h 3608000"/>
              <a:gd name="connsiteX5" fmla="*/ 4849490 w 5273388"/>
              <a:gd name="connsiteY5" fmla="*/ 2451976 h 3608000"/>
              <a:gd name="connsiteX6" fmla="*/ 4816211 w 5273388"/>
              <a:gd name="connsiteY6" fmla="*/ 2647754 h 3608000"/>
              <a:gd name="connsiteX7" fmla="*/ 5255498 w 5273388"/>
              <a:gd name="connsiteY7" fmla="*/ 2851226 h 3608000"/>
              <a:gd name="connsiteX8" fmla="*/ 5220201 w 5273388"/>
              <a:gd name="connsiteY8" fmla="*/ 2877530 h 3608000"/>
              <a:gd name="connsiteX9" fmla="*/ 5204187 w 5273388"/>
              <a:gd name="connsiteY9" fmla="*/ 2887142 h 3608000"/>
              <a:gd name="connsiteX10" fmla="*/ 5200798 w 5273388"/>
              <a:gd name="connsiteY10" fmla="*/ 2891560 h 3608000"/>
              <a:gd name="connsiteX11" fmla="*/ 4206951 w 5273388"/>
              <a:gd name="connsiteY11" fmla="*/ 3179220 h 3608000"/>
              <a:gd name="connsiteX12" fmla="*/ 2487114 w 5273388"/>
              <a:gd name="connsiteY12" fmla="*/ 3607620 h 3608000"/>
              <a:gd name="connsiteX13" fmla="*/ 628718 w 5273388"/>
              <a:gd name="connsiteY13" fmla="*/ 3098753 h 3608000"/>
              <a:gd name="connsiteX14" fmla="*/ 7478 w 5273388"/>
              <a:gd name="connsiteY14" fmla="*/ 1669984 h 3608000"/>
              <a:gd name="connsiteX15" fmla="*/ 840070 w 5273388"/>
              <a:gd name="connsiteY15" fmla="*/ 374196 h 3608000"/>
              <a:gd name="connsiteX16" fmla="*/ 3179526 w 5273388"/>
              <a:gd name="connsiteY16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49490 w 5273388"/>
              <a:gd name="connsiteY4" fmla="*/ 2451976 h 3608000"/>
              <a:gd name="connsiteX5" fmla="*/ 4816211 w 5273388"/>
              <a:gd name="connsiteY5" fmla="*/ 2647754 h 3608000"/>
              <a:gd name="connsiteX6" fmla="*/ 5255498 w 5273388"/>
              <a:gd name="connsiteY6" fmla="*/ 2851226 h 3608000"/>
              <a:gd name="connsiteX7" fmla="*/ 5220201 w 5273388"/>
              <a:gd name="connsiteY7" fmla="*/ 2877530 h 3608000"/>
              <a:gd name="connsiteX8" fmla="*/ 5204187 w 5273388"/>
              <a:gd name="connsiteY8" fmla="*/ 2887142 h 3608000"/>
              <a:gd name="connsiteX9" fmla="*/ 5200798 w 5273388"/>
              <a:gd name="connsiteY9" fmla="*/ 2891560 h 3608000"/>
              <a:gd name="connsiteX10" fmla="*/ 4206951 w 5273388"/>
              <a:gd name="connsiteY10" fmla="*/ 3179220 h 3608000"/>
              <a:gd name="connsiteX11" fmla="*/ 2487114 w 5273388"/>
              <a:gd name="connsiteY11" fmla="*/ 3607620 h 3608000"/>
              <a:gd name="connsiteX12" fmla="*/ 628718 w 5273388"/>
              <a:gd name="connsiteY12" fmla="*/ 3098753 h 3608000"/>
              <a:gd name="connsiteX13" fmla="*/ 7478 w 5273388"/>
              <a:gd name="connsiteY13" fmla="*/ 1669984 h 3608000"/>
              <a:gd name="connsiteX14" fmla="*/ 840070 w 5273388"/>
              <a:gd name="connsiteY14" fmla="*/ 374196 h 3608000"/>
              <a:gd name="connsiteX15" fmla="*/ 3179526 w 5273388"/>
              <a:gd name="connsiteY15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8000"/>
              <a:gd name="connsiteX1" fmla="*/ 3853899 w 5273388"/>
              <a:gd name="connsiteY1" fmla="*/ 59918 h 3608000"/>
              <a:gd name="connsiteX2" fmla="*/ 4979444 w 5273388"/>
              <a:gd name="connsiteY2" fmla="*/ 1297670 h 3608000"/>
              <a:gd name="connsiteX3" fmla="*/ 4900974 w 5273388"/>
              <a:gd name="connsiteY3" fmla="*/ 2238338 h 3608000"/>
              <a:gd name="connsiteX4" fmla="*/ 4816211 w 5273388"/>
              <a:gd name="connsiteY4" fmla="*/ 2647754 h 3608000"/>
              <a:gd name="connsiteX5" fmla="*/ 5255498 w 5273388"/>
              <a:gd name="connsiteY5" fmla="*/ 2851226 h 3608000"/>
              <a:gd name="connsiteX6" fmla="*/ 5220201 w 5273388"/>
              <a:gd name="connsiteY6" fmla="*/ 2877530 h 3608000"/>
              <a:gd name="connsiteX7" fmla="*/ 5204187 w 5273388"/>
              <a:gd name="connsiteY7" fmla="*/ 2887142 h 3608000"/>
              <a:gd name="connsiteX8" fmla="*/ 5200798 w 5273388"/>
              <a:gd name="connsiteY8" fmla="*/ 2891560 h 3608000"/>
              <a:gd name="connsiteX9" fmla="*/ 4206951 w 5273388"/>
              <a:gd name="connsiteY9" fmla="*/ 3179220 h 3608000"/>
              <a:gd name="connsiteX10" fmla="*/ 2487114 w 5273388"/>
              <a:gd name="connsiteY10" fmla="*/ 3607620 h 3608000"/>
              <a:gd name="connsiteX11" fmla="*/ 628718 w 5273388"/>
              <a:gd name="connsiteY11" fmla="*/ 3098753 h 3608000"/>
              <a:gd name="connsiteX12" fmla="*/ 7478 w 5273388"/>
              <a:gd name="connsiteY12" fmla="*/ 1669984 h 3608000"/>
              <a:gd name="connsiteX13" fmla="*/ 840070 w 5273388"/>
              <a:gd name="connsiteY13" fmla="*/ 374196 h 3608000"/>
              <a:gd name="connsiteX14" fmla="*/ 3179526 w 5273388"/>
              <a:gd name="connsiteY14" fmla="*/ 13 h 3608000"/>
              <a:gd name="connsiteX0" fmla="*/ 3179526 w 5273388"/>
              <a:gd name="connsiteY0" fmla="*/ 13 h 3609528"/>
              <a:gd name="connsiteX1" fmla="*/ 3853899 w 5273388"/>
              <a:gd name="connsiteY1" fmla="*/ 59918 h 3609528"/>
              <a:gd name="connsiteX2" fmla="*/ 4979444 w 5273388"/>
              <a:gd name="connsiteY2" fmla="*/ 1297670 h 3609528"/>
              <a:gd name="connsiteX3" fmla="*/ 4900974 w 5273388"/>
              <a:gd name="connsiteY3" fmla="*/ 2238338 h 3609528"/>
              <a:gd name="connsiteX4" fmla="*/ 4816211 w 5273388"/>
              <a:gd name="connsiteY4" fmla="*/ 2647754 h 3609528"/>
              <a:gd name="connsiteX5" fmla="*/ 5255498 w 5273388"/>
              <a:gd name="connsiteY5" fmla="*/ 2851226 h 3609528"/>
              <a:gd name="connsiteX6" fmla="*/ 5220201 w 5273388"/>
              <a:gd name="connsiteY6" fmla="*/ 2877530 h 3609528"/>
              <a:gd name="connsiteX7" fmla="*/ 5204187 w 5273388"/>
              <a:gd name="connsiteY7" fmla="*/ 2887142 h 3609528"/>
              <a:gd name="connsiteX8" fmla="*/ 5200798 w 5273388"/>
              <a:gd name="connsiteY8" fmla="*/ 2891560 h 3609528"/>
              <a:gd name="connsiteX9" fmla="*/ 4206951 w 5273388"/>
              <a:gd name="connsiteY9" fmla="*/ 3179220 h 3609528"/>
              <a:gd name="connsiteX10" fmla="*/ 2487114 w 5273388"/>
              <a:gd name="connsiteY10" fmla="*/ 3607620 h 3609528"/>
              <a:gd name="connsiteX11" fmla="*/ 628718 w 5273388"/>
              <a:gd name="connsiteY11" fmla="*/ 3098753 h 3609528"/>
              <a:gd name="connsiteX12" fmla="*/ 7478 w 5273388"/>
              <a:gd name="connsiteY12" fmla="*/ 1669984 h 3609528"/>
              <a:gd name="connsiteX13" fmla="*/ 840070 w 5273388"/>
              <a:gd name="connsiteY13" fmla="*/ 374196 h 3609528"/>
              <a:gd name="connsiteX14" fmla="*/ 3179526 w 5273388"/>
              <a:gd name="connsiteY14" fmla="*/ 13 h 3609528"/>
              <a:gd name="connsiteX0" fmla="*/ 3179526 w 5273388"/>
              <a:gd name="connsiteY0" fmla="*/ 13 h 3610808"/>
              <a:gd name="connsiteX1" fmla="*/ 3853899 w 5273388"/>
              <a:gd name="connsiteY1" fmla="*/ 59918 h 3610808"/>
              <a:gd name="connsiteX2" fmla="*/ 4979444 w 5273388"/>
              <a:gd name="connsiteY2" fmla="*/ 1297670 h 3610808"/>
              <a:gd name="connsiteX3" fmla="*/ 4900974 w 5273388"/>
              <a:gd name="connsiteY3" fmla="*/ 2238338 h 3610808"/>
              <a:gd name="connsiteX4" fmla="*/ 4816211 w 5273388"/>
              <a:gd name="connsiteY4" fmla="*/ 2647754 h 3610808"/>
              <a:gd name="connsiteX5" fmla="*/ 5255498 w 5273388"/>
              <a:gd name="connsiteY5" fmla="*/ 2851226 h 3610808"/>
              <a:gd name="connsiteX6" fmla="*/ 5220201 w 5273388"/>
              <a:gd name="connsiteY6" fmla="*/ 2877530 h 3610808"/>
              <a:gd name="connsiteX7" fmla="*/ 5204187 w 5273388"/>
              <a:gd name="connsiteY7" fmla="*/ 2887142 h 3610808"/>
              <a:gd name="connsiteX8" fmla="*/ 5200798 w 5273388"/>
              <a:gd name="connsiteY8" fmla="*/ 2891560 h 3610808"/>
              <a:gd name="connsiteX9" fmla="*/ 4206951 w 5273388"/>
              <a:gd name="connsiteY9" fmla="*/ 3179220 h 3610808"/>
              <a:gd name="connsiteX10" fmla="*/ 2487114 w 5273388"/>
              <a:gd name="connsiteY10" fmla="*/ 3607620 h 3610808"/>
              <a:gd name="connsiteX11" fmla="*/ 628718 w 5273388"/>
              <a:gd name="connsiteY11" fmla="*/ 3098753 h 3610808"/>
              <a:gd name="connsiteX12" fmla="*/ 7478 w 5273388"/>
              <a:gd name="connsiteY12" fmla="*/ 1669984 h 3610808"/>
              <a:gd name="connsiteX13" fmla="*/ 840070 w 5273388"/>
              <a:gd name="connsiteY13" fmla="*/ 374196 h 3610808"/>
              <a:gd name="connsiteX14" fmla="*/ 3179526 w 5273388"/>
              <a:gd name="connsiteY14" fmla="*/ 13 h 3610808"/>
              <a:gd name="connsiteX0" fmla="*/ 3179526 w 5273388"/>
              <a:gd name="connsiteY0" fmla="*/ 13 h 3586841"/>
              <a:gd name="connsiteX1" fmla="*/ 3853899 w 5273388"/>
              <a:gd name="connsiteY1" fmla="*/ 59918 h 3586841"/>
              <a:gd name="connsiteX2" fmla="*/ 4979444 w 5273388"/>
              <a:gd name="connsiteY2" fmla="*/ 1297670 h 3586841"/>
              <a:gd name="connsiteX3" fmla="*/ 4900974 w 5273388"/>
              <a:gd name="connsiteY3" fmla="*/ 2238338 h 3586841"/>
              <a:gd name="connsiteX4" fmla="*/ 4816211 w 5273388"/>
              <a:gd name="connsiteY4" fmla="*/ 2647754 h 3586841"/>
              <a:gd name="connsiteX5" fmla="*/ 5255498 w 5273388"/>
              <a:gd name="connsiteY5" fmla="*/ 2851226 h 3586841"/>
              <a:gd name="connsiteX6" fmla="*/ 5220201 w 5273388"/>
              <a:gd name="connsiteY6" fmla="*/ 2877530 h 3586841"/>
              <a:gd name="connsiteX7" fmla="*/ 5204187 w 5273388"/>
              <a:gd name="connsiteY7" fmla="*/ 2887142 h 3586841"/>
              <a:gd name="connsiteX8" fmla="*/ 5200798 w 5273388"/>
              <a:gd name="connsiteY8" fmla="*/ 2891560 h 3586841"/>
              <a:gd name="connsiteX9" fmla="*/ 4206951 w 5273388"/>
              <a:gd name="connsiteY9" fmla="*/ 3179220 h 3586841"/>
              <a:gd name="connsiteX10" fmla="*/ 2532332 w 5273388"/>
              <a:gd name="connsiteY10" fmla="*/ 3582499 h 3586841"/>
              <a:gd name="connsiteX11" fmla="*/ 628718 w 5273388"/>
              <a:gd name="connsiteY11" fmla="*/ 3098753 h 3586841"/>
              <a:gd name="connsiteX12" fmla="*/ 7478 w 5273388"/>
              <a:gd name="connsiteY12" fmla="*/ 1669984 h 3586841"/>
              <a:gd name="connsiteX13" fmla="*/ 840070 w 5273388"/>
              <a:gd name="connsiteY13" fmla="*/ 374196 h 3586841"/>
              <a:gd name="connsiteX14" fmla="*/ 3179526 w 5273388"/>
              <a:gd name="connsiteY14" fmla="*/ 13 h 3586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273388" h="3586841">
                <a:moveTo>
                  <a:pt x="3179526" y="13"/>
                </a:moveTo>
                <a:cubicBezTo>
                  <a:pt x="3444613" y="-566"/>
                  <a:pt x="3679907" y="17682"/>
                  <a:pt x="3853899" y="59918"/>
                </a:cubicBezTo>
                <a:cubicBezTo>
                  <a:pt x="4549870" y="228866"/>
                  <a:pt x="4853437" y="892015"/>
                  <a:pt x="4979444" y="1297670"/>
                </a:cubicBezTo>
                <a:cubicBezTo>
                  <a:pt x="5074752" y="1604495"/>
                  <a:pt x="4991037" y="1905799"/>
                  <a:pt x="4900974" y="2238338"/>
                </a:cubicBezTo>
                <a:cubicBezTo>
                  <a:pt x="4857647" y="2399931"/>
                  <a:pt x="4844465" y="2511282"/>
                  <a:pt x="4816211" y="2647754"/>
                </a:cubicBezTo>
                <a:cubicBezTo>
                  <a:pt x="4976943" y="2876684"/>
                  <a:pt x="5360348" y="2761778"/>
                  <a:pt x="5255498" y="2851226"/>
                </a:cubicBezTo>
                <a:cubicBezTo>
                  <a:pt x="5245669" y="2859612"/>
                  <a:pt x="5233931" y="2868400"/>
                  <a:pt x="5220201" y="2877530"/>
                </a:cubicBezTo>
                <a:lnTo>
                  <a:pt x="5204187" y="2887142"/>
                </a:lnTo>
                <a:lnTo>
                  <a:pt x="5200798" y="2891560"/>
                </a:lnTo>
                <a:cubicBezTo>
                  <a:pt x="5103263" y="2968778"/>
                  <a:pt x="4651695" y="3064064"/>
                  <a:pt x="4206951" y="3179220"/>
                </a:cubicBezTo>
                <a:cubicBezTo>
                  <a:pt x="3762207" y="3294376"/>
                  <a:pt x="3183970" y="3565765"/>
                  <a:pt x="2532332" y="3582499"/>
                </a:cubicBezTo>
                <a:cubicBezTo>
                  <a:pt x="1880694" y="3599233"/>
                  <a:pt x="944237" y="3591689"/>
                  <a:pt x="628718" y="3098753"/>
                </a:cubicBezTo>
                <a:cubicBezTo>
                  <a:pt x="132988" y="2481745"/>
                  <a:pt x="-39735" y="2302466"/>
                  <a:pt x="7478" y="1669984"/>
                </a:cubicBezTo>
                <a:cubicBezTo>
                  <a:pt x="96120" y="1140683"/>
                  <a:pt x="199000" y="642541"/>
                  <a:pt x="840070" y="374196"/>
                </a:cubicBezTo>
                <a:cubicBezTo>
                  <a:pt x="1320873" y="172938"/>
                  <a:pt x="2384267" y="1752"/>
                  <a:pt x="3179526" y="13"/>
                </a:cubicBezTo>
                <a:close/>
              </a:path>
            </a:pathLst>
          </a:cu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725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68" name="Rectangle 1061">
            <a:extLst>
              <a:ext uri="{FF2B5EF4-FFF2-40B4-BE49-F238E27FC236}">
                <a16:creationId xmlns:a16="http://schemas.microsoft.com/office/drawing/2014/main" id="{E2A96188-384C-4341-9EEB-967A9341CD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9" name="Freeform: Shape 1063">
            <a:extLst>
              <a:ext uri="{FF2B5EF4-FFF2-40B4-BE49-F238E27FC236}">
                <a16:creationId xmlns:a16="http://schemas.microsoft.com/office/drawing/2014/main" id="{280331C3-DDF5-48A9-8947-D71EAAFFAB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759171" y="-127077"/>
            <a:ext cx="6053827" cy="6948641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solidFill>
            <a:schemeClr val="bg1"/>
          </a:solidFill>
          <a:ln w="1905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C166EAD-F8D6-F100-5DE6-5A0D631AC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8527" y="604801"/>
            <a:ext cx="5556425" cy="1531089"/>
          </a:xfrm>
        </p:spPr>
        <p:txBody>
          <a:bodyPr>
            <a:normAutofit/>
          </a:bodyPr>
          <a:lstStyle/>
          <a:p>
            <a:pPr algn="ctr">
              <a:lnSpc>
                <a:spcPct val="90000"/>
              </a:lnSpc>
            </a:pPr>
            <a:r>
              <a:rPr lang="nl-NL" dirty="0">
                <a:latin typeface="Bradley Hand ITC" panose="03070402050302030203" pitchFamily="66" charset="0"/>
              </a:rPr>
              <a:t>Van welke boom is deze vrucht?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F58F837-BCCC-30CA-15D9-30C2CC4E0E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5057" y="2311400"/>
            <a:ext cx="5218487" cy="3652212"/>
          </a:xfrm>
        </p:spPr>
        <p:txBody>
          <a:bodyPr>
            <a:normAutofit/>
          </a:bodyPr>
          <a:lstStyle/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Beuk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Berk</a:t>
            </a:r>
          </a:p>
          <a:p>
            <a:pPr marL="514350" indent="-514350" algn="ctr">
              <a:buAutoNum type="alphaLcPeriod"/>
            </a:pPr>
            <a:r>
              <a:rPr lang="nl-NL" dirty="0">
                <a:latin typeface="Bradley Hand ITC" panose="03070402050302030203" pitchFamily="66" charset="0"/>
              </a:rPr>
              <a:t>Es 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CB75081-C7F4-294C-A2D6-4ADBA83A8EB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81" r="-1" b="27368"/>
          <a:stretch/>
        </p:blipFill>
        <p:spPr bwMode="auto">
          <a:xfrm>
            <a:off x="7533555" y="1474830"/>
            <a:ext cx="4110419" cy="3908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</p:pic>
      <p:sp>
        <p:nvSpPr>
          <p:cNvPr id="1070" name="Freeform: Shape 1065">
            <a:extLst>
              <a:ext uri="{FF2B5EF4-FFF2-40B4-BE49-F238E27FC236}">
                <a16:creationId xmlns:a16="http://schemas.microsoft.com/office/drawing/2014/main" id="{C535A640-1948-4AFD-A0B7-19AFDA9553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 flipV="1">
            <a:off x="806735" y="-157114"/>
            <a:ext cx="6053827" cy="6948641"/>
          </a:xfrm>
          <a:custGeom>
            <a:avLst/>
            <a:gdLst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34742 w 11603130"/>
              <a:gd name="connsiteY11" fmla="*/ 5912754 h 6362961"/>
              <a:gd name="connsiteX12" fmla="*/ 8343333 w 11603130"/>
              <a:gd name="connsiteY12" fmla="*/ 6362961 h 6362961"/>
              <a:gd name="connsiteX13" fmla="*/ 8951337 w 11603130"/>
              <a:gd name="connsiteY13" fmla="*/ 5912879 h 6362961"/>
              <a:gd name="connsiteX14" fmla="*/ 9710371 w 11603130"/>
              <a:gd name="connsiteY14" fmla="*/ 5911624 h 6362961"/>
              <a:gd name="connsiteX15" fmla="*/ 9804791 w 11603130"/>
              <a:gd name="connsiteY15" fmla="*/ 5908320 h 6362961"/>
              <a:gd name="connsiteX16" fmla="*/ 9863784 w 11603130"/>
              <a:gd name="connsiteY16" fmla="*/ 5909115 h 6362961"/>
              <a:gd name="connsiteX17" fmla="*/ 10007288 w 11603130"/>
              <a:gd name="connsiteY17" fmla="*/ 5914499 h 6362961"/>
              <a:gd name="connsiteX18" fmla="*/ 10927227 w 11603130"/>
              <a:gd name="connsiteY18" fmla="*/ 5922366 h 6362961"/>
              <a:gd name="connsiteX19" fmla="*/ 11562333 w 11603130"/>
              <a:gd name="connsiteY19" fmla="*/ 5906085 h 6362961"/>
              <a:gd name="connsiteX20" fmla="*/ 11571244 w 11603130"/>
              <a:gd name="connsiteY20" fmla="*/ 2621674 h 6362961"/>
              <a:gd name="connsiteX21" fmla="*/ 11561892 w 11603130"/>
              <a:gd name="connsiteY21" fmla="*/ 176313 h 6362961"/>
              <a:gd name="connsiteX22" fmla="*/ 11289537 w 11603130"/>
              <a:gd name="connsiteY22" fmla="*/ 107615 h 6362961"/>
              <a:gd name="connsiteX23" fmla="*/ 10689999 w 11603130"/>
              <a:gd name="connsiteY23" fmla="*/ 70591 h 6362961"/>
              <a:gd name="connsiteX24" fmla="*/ 7599878 w 11603130"/>
              <a:gd name="connsiteY24" fmla="*/ 7591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168400 w 11603130"/>
              <a:gd name="connsiteY10" fmla="*/ 5914173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8143603 w 11603130"/>
              <a:gd name="connsiteY9" fmla="*/ 5913030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5623915 w 11603130"/>
              <a:gd name="connsiteY8" fmla="*/ 5947064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6347077 w 11603130"/>
              <a:gd name="connsiteY9" fmla="*/ 5954091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8444794 w 11603130"/>
              <a:gd name="connsiteY10" fmla="*/ 5914172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62961"/>
              <a:gd name="connsiteX1" fmla="*/ 304663 w 11603130"/>
              <a:gd name="connsiteY1" fmla="*/ 10761 h 6362961"/>
              <a:gd name="connsiteX2" fmla="*/ 0 w 11603130"/>
              <a:gd name="connsiteY2" fmla="*/ 47942 h 6362961"/>
              <a:gd name="connsiteX3" fmla="*/ 0 w 11603130"/>
              <a:gd name="connsiteY3" fmla="*/ 909146 h 6362961"/>
              <a:gd name="connsiteX4" fmla="*/ 4597 w 11603130"/>
              <a:gd name="connsiteY4" fmla="*/ 909146 h 6362961"/>
              <a:gd name="connsiteX5" fmla="*/ 8568 w 11603130"/>
              <a:gd name="connsiteY5" fmla="*/ 1088908 h 6362961"/>
              <a:gd name="connsiteX6" fmla="*/ 88972 w 11603130"/>
              <a:gd name="connsiteY6" fmla="*/ 3523848 h 6362961"/>
              <a:gd name="connsiteX7" fmla="*/ 148480 w 11603130"/>
              <a:gd name="connsiteY7" fmla="*/ 5930841 h 6362961"/>
              <a:gd name="connsiteX8" fmla="*/ 2638911 w 11603130"/>
              <a:gd name="connsiteY8" fmla="*/ 5933377 h 6362961"/>
              <a:gd name="connsiteX9" fmla="*/ 4080684 w 11603130"/>
              <a:gd name="connsiteY9" fmla="*/ 5926717 h 6362961"/>
              <a:gd name="connsiteX10" fmla="*/ 5045206 w 11603130"/>
              <a:gd name="connsiteY10" fmla="*/ 5927859 h 6362961"/>
              <a:gd name="connsiteX11" fmla="*/ 8343333 w 11603130"/>
              <a:gd name="connsiteY11" fmla="*/ 6362961 h 6362961"/>
              <a:gd name="connsiteX12" fmla="*/ 8951337 w 11603130"/>
              <a:gd name="connsiteY12" fmla="*/ 5912879 h 6362961"/>
              <a:gd name="connsiteX13" fmla="*/ 9710371 w 11603130"/>
              <a:gd name="connsiteY13" fmla="*/ 5911624 h 6362961"/>
              <a:gd name="connsiteX14" fmla="*/ 9804791 w 11603130"/>
              <a:gd name="connsiteY14" fmla="*/ 5908320 h 6362961"/>
              <a:gd name="connsiteX15" fmla="*/ 9863784 w 11603130"/>
              <a:gd name="connsiteY15" fmla="*/ 5909115 h 6362961"/>
              <a:gd name="connsiteX16" fmla="*/ 10007288 w 11603130"/>
              <a:gd name="connsiteY16" fmla="*/ 5914499 h 6362961"/>
              <a:gd name="connsiteX17" fmla="*/ 10927227 w 11603130"/>
              <a:gd name="connsiteY17" fmla="*/ 5922366 h 6362961"/>
              <a:gd name="connsiteX18" fmla="*/ 11562333 w 11603130"/>
              <a:gd name="connsiteY18" fmla="*/ 5906085 h 6362961"/>
              <a:gd name="connsiteX19" fmla="*/ 11571244 w 11603130"/>
              <a:gd name="connsiteY19" fmla="*/ 2621674 h 6362961"/>
              <a:gd name="connsiteX20" fmla="*/ 11561892 w 11603130"/>
              <a:gd name="connsiteY20" fmla="*/ 176313 h 6362961"/>
              <a:gd name="connsiteX21" fmla="*/ 11289537 w 11603130"/>
              <a:gd name="connsiteY21" fmla="*/ 107615 h 6362961"/>
              <a:gd name="connsiteX22" fmla="*/ 10689999 w 11603130"/>
              <a:gd name="connsiteY22" fmla="*/ 70591 h 6362961"/>
              <a:gd name="connsiteX23" fmla="*/ 7599878 w 11603130"/>
              <a:gd name="connsiteY23" fmla="*/ 75910 h 6362961"/>
              <a:gd name="connsiteX24" fmla="*/ 1892744 w 11603130"/>
              <a:gd name="connsiteY24" fmla="*/ 0 h 6362961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8951337 w 11603130"/>
              <a:gd name="connsiteY12" fmla="*/ 5912879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42722 w 11603130"/>
              <a:gd name="connsiteY12" fmla="*/ 588550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9863784 w 11603130"/>
              <a:gd name="connsiteY15" fmla="*/ 5909115 h 6335587"/>
              <a:gd name="connsiteX16" fmla="*/ 10007288 w 11603130"/>
              <a:gd name="connsiteY16" fmla="*/ 5914499 h 6335587"/>
              <a:gd name="connsiteX17" fmla="*/ 10927227 w 11603130"/>
              <a:gd name="connsiteY17" fmla="*/ 5922366 h 6335587"/>
              <a:gd name="connsiteX18" fmla="*/ 11562333 w 11603130"/>
              <a:gd name="connsiteY18" fmla="*/ 5906085 h 6335587"/>
              <a:gd name="connsiteX19" fmla="*/ 11571244 w 11603130"/>
              <a:gd name="connsiteY19" fmla="*/ 2621674 h 6335587"/>
              <a:gd name="connsiteX20" fmla="*/ 11561892 w 11603130"/>
              <a:gd name="connsiteY20" fmla="*/ 176313 h 6335587"/>
              <a:gd name="connsiteX21" fmla="*/ 11289537 w 11603130"/>
              <a:gd name="connsiteY21" fmla="*/ 107615 h 6335587"/>
              <a:gd name="connsiteX22" fmla="*/ 10689999 w 11603130"/>
              <a:gd name="connsiteY22" fmla="*/ 70591 h 6335587"/>
              <a:gd name="connsiteX23" fmla="*/ 7599878 w 11603130"/>
              <a:gd name="connsiteY23" fmla="*/ 75910 h 6335587"/>
              <a:gd name="connsiteX24" fmla="*/ 1892744 w 11603130"/>
              <a:gd name="connsiteY24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408556 w 11603130"/>
              <a:gd name="connsiteY12" fmla="*/ 5899194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9804791 w 11603130"/>
              <a:gd name="connsiteY14" fmla="*/ 5908320 h 6335587"/>
              <a:gd name="connsiteX15" fmla="*/ 10007288 w 11603130"/>
              <a:gd name="connsiteY15" fmla="*/ 5914499 h 6335587"/>
              <a:gd name="connsiteX16" fmla="*/ 10927227 w 11603130"/>
              <a:gd name="connsiteY16" fmla="*/ 5922366 h 6335587"/>
              <a:gd name="connsiteX17" fmla="*/ 11562333 w 11603130"/>
              <a:gd name="connsiteY17" fmla="*/ 5906085 h 6335587"/>
              <a:gd name="connsiteX18" fmla="*/ 11571244 w 11603130"/>
              <a:gd name="connsiteY18" fmla="*/ 2621674 h 6335587"/>
              <a:gd name="connsiteX19" fmla="*/ 11561892 w 11603130"/>
              <a:gd name="connsiteY19" fmla="*/ 176313 h 6335587"/>
              <a:gd name="connsiteX20" fmla="*/ 11289537 w 11603130"/>
              <a:gd name="connsiteY20" fmla="*/ 107615 h 6335587"/>
              <a:gd name="connsiteX21" fmla="*/ 10689999 w 11603130"/>
              <a:gd name="connsiteY21" fmla="*/ 70591 h 6335587"/>
              <a:gd name="connsiteX22" fmla="*/ 7599878 w 11603130"/>
              <a:gd name="connsiteY22" fmla="*/ 75910 h 6335587"/>
              <a:gd name="connsiteX23" fmla="*/ 1892744 w 11603130"/>
              <a:gd name="connsiteY23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710371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568 w 11603130"/>
              <a:gd name="connsiteY5" fmla="*/ 1088908 h 6335587"/>
              <a:gd name="connsiteX6" fmla="*/ 88972 w 11603130"/>
              <a:gd name="connsiteY6" fmla="*/ 3523848 h 6335587"/>
              <a:gd name="connsiteX7" fmla="*/ 148480 w 11603130"/>
              <a:gd name="connsiteY7" fmla="*/ 5930841 h 6335587"/>
              <a:gd name="connsiteX8" fmla="*/ 2638911 w 11603130"/>
              <a:gd name="connsiteY8" fmla="*/ 5933377 h 6335587"/>
              <a:gd name="connsiteX9" fmla="*/ 4080684 w 11603130"/>
              <a:gd name="connsiteY9" fmla="*/ 5926717 h 6335587"/>
              <a:gd name="connsiteX10" fmla="*/ 5045206 w 11603130"/>
              <a:gd name="connsiteY10" fmla="*/ 5927859 h 6335587"/>
              <a:gd name="connsiteX11" fmla="*/ 5855834 w 11603130"/>
              <a:gd name="connsiteY11" fmla="*/ 6335587 h 6335587"/>
              <a:gd name="connsiteX12" fmla="*/ 6274422 w 11603130"/>
              <a:gd name="connsiteY12" fmla="*/ 5903346 h 6335587"/>
              <a:gd name="connsiteX13" fmla="*/ 9098386 w 11603130"/>
              <a:gd name="connsiteY13" fmla="*/ 5911624 h 6335587"/>
              <a:gd name="connsiteX14" fmla="*/ 10007288 w 11603130"/>
              <a:gd name="connsiteY14" fmla="*/ 5914499 h 6335587"/>
              <a:gd name="connsiteX15" fmla="*/ 10927227 w 11603130"/>
              <a:gd name="connsiteY15" fmla="*/ 5922366 h 6335587"/>
              <a:gd name="connsiteX16" fmla="*/ 11562333 w 11603130"/>
              <a:gd name="connsiteY16" fmla="*/ 5906085 h 6335587"/>
              <a:gd name="connsiteX17" fmla="*/ 11571244 w 11603130"/>
              <a:gd name="connsiteY17" fmla="*/ 2621674 h 6335587"/>
              <a:gd name="connsiteX18" fmla="*/ 11561892 w 11603130"/>
              <a:gd name="connsiteY18" fmla="*/ 176313 h 6335587"/>
              <a:gd name="connsiteX19" fmla="*/ 11289537 w 11603130"/>
              <a:gd name="connsiteY19" fmla="*/ 107615 h 6335587"/>
              <a:gd name="connsiteX20" fmla="*/ 10689999 w 11603130"/>
              <a:gd name="connsiteY20" fmla="*/ 70591 h 6335587"/>
              <a:gd name="connsiteX21" fmla="*/ 7599878 w 11603130"/>
              <a:gd name="connsiteY21" fmla="*/ 75910 h 6335587"/>
              <a:gd name="connsiteX22" fmla="*/ 1892744 w 11603130"/>
              <a:gd name="connsiteY22" fmla="*/ 0 h 6335587"/>
              <a:gd name="connsiteX0" fmla="*/ 1892744 w 11603130"/>
              <a:gd name="connsiteY0" fmla="*/ 0 h 6335587"/>
              <a:gd name="connsiteX1" fmla="*/ 304663 w 11603130"/>
              <a:gd name="connsiteY1" fmla="*/ 10761 h 6335587"/>
              <a:gd name="connsiteX2" fmla="*/ 0 w 11603130"/>
              <a:gd name="connsiteY2" fmla="*/ 47942 h 6335587"/>
              <a:gd name="connsiteX3" fmla="*/ 0 w 11603130"/>
              <a:gd name="connsiteY3" fmla="*/ 909146 h 6335587"/>
              <a:gd name="connsiteX4" fmla="*/ 4597 w 11603130"/>
              <a:gd name="connsiteY4" fmla="*/ 909146 h 6335587"/>
              <a:gd name="connsiteX5" fmla="*/ 88972 w 11603130"/>
              <a:gd name="connsiteY5" fmla="*/ 3523848 h 6335587"/>
              <a:gd name="connsiteX6" fmla="*/ 148480 w 11603130"/>
              <a:gd name="connsiteY6" fmla="*/ 5930841 h 6335587"/>
              <a:gd name="connsiteX7" fmla="*/ 2638911 w 11603130"/>
              <a:gd name="connsiteY7" fmla="*/ 5933377 h 6335587"/>
              <a:gd name="connsiteX8" fmla="*/ 4080684 w 11603130"/>
              <a:gd name="connsiteY8" fmla="*/ 5926717 h 6335587"/>
              <a:gd name="connsiteX9" fmla="*/ 5045206 w 11603130"/>
              <a:gd name="connsiteY9" fmla="*/ 5927859 h 6335587"/>
              <a:gd name="connsiteX10" fmla="*/ 5855834 w 11603130"/>
              <a:gd name="connsiteY10" fmla="*/ 6335587 h 6335587"/>
              <a:gd name="connsiteX11" fmla="*/ 6274422 w 11603130"/>
              <a:gd name="connsiteY11" fmla="*/ 5903346 h 6335587"/>
              <a:gd name="connsiteX12" fmla="*/ 9098386 w 11603130"/>
              <a:gd name="connsiteY12" fmla="*/ 5911624 h 6335587"/>
              <a:gd name="connsiteX13" fmla="*/ 10007288 w 11603130"/>
              <a:gd name="connsiteY13" fmla="*/ 5914499 h 6335587"/>
              <a:gd name="connsiteX14" fmla="*/ 10927227 w 11603130"/>
              <a:gd name="connsiteY14" fmla="*/ 5922366 h 6335587"/>
              <a:gd name="connsiteX15" fmla="*/ 11562333 w 11603130"/>
              <a:gd name="connsiteY15" fmla="*/ 5906085 h 6335587"/>
              <a:gd name="connsiteX16" fmla="*/ 11571244 w 11603130"/>
              <a:gd name="connsiteY16" fmla="*/ 2621674 h 6335587"/>
              <a:gd name="connsiteX17" fmla="*/ 11561892 w 11603130"/>
              <a:gd name="connsiteY17" fmla="*/ 176313 h 6335587"/>
              <a:gd name="connsiteX18" fmla="*/ 11289537 w 11603130"/>
              <a:gd name="connsiteY18" fmla="*/ 107615 h 6335587"/>
              <a:gd name="connsiteX19" fmla="*/ 10689999 w 11603130"/>
              <a:gd name="connsiteY19" fmla="*/ 70591 h 6335587"/>
              <a:gd name="connsiteX20" fmla="*/ 7599878 w 11603130"/>
              <a:gd name="connsiteY20" fmla="*/ 75910 h 6335587"/>
              <a:gd name="connsiteX21" fmla="*/ 1892744 w 11603130"/>
              <a:gd name="connsiteY21" fmla="*/ 0 h 6335587"/>
              <a:gd name="connsiteX0" fmla="*/ 1892744 w 12087184"/>
              <a:gd name="connsiteY0" fmla="*/ 0 h 6335587"/>
              <a:gd name="connsiteX1" fmla="*/ 304663 w 12087184"/>
              <a:gd name="connsiteY1" fmla="*/ 10761 h 6335587"/>
              <a:gd name="connsiteX2" fmla="*/ 0 w 12087184"/>
              <a:gd name="connsiteY2" fmla="*/ 47942 h 6335587"/>
              <a:gd name="connsiteX3" fmla="*/ 0 w 12087184"/>
              <a:gd name="connsiteY3" fmla="*/ 909146 h 6335587"/>
              <a:gd name="connsiteX4" fmla="*/ 4597 w 12087184"/>
              <a:gd name="connsiteY4" fmla="*/ 909146 h 6335587"/>
              <a:gd name="connsiteX5" fmla="*/ 88972 w 12087184"/>
              <a:gd name="connsiteY5" fmla="*/ 3523848 h 6335587"/>
              <a:gd name="connsiteX6" fmla="*/ 148480 w 12087184"/>
              <a:gd name="connsiteY6" fmla="*/ 5930841 h 6335587"/>
              <a:gd name="connsiteX7" fmla="*/ 2638911 w 12087184"/>
              <a:gd name="connsiteY7" fmla="*/ 5933377 h 6335587"/>
              <a:gd name="connsiteX8" fmla="*/ 4080684 w 12087184"/>
              <a:gd name="connsiteY8" fmla="*/ 5926717 h 6335587"/>
              <a:gd name="connsiteX9" fmla="*/ 5045206 w 12087184"/>
              <a:gd name="connsiteY9" fmla="*/ 5927859 h 6335587"/>
              <a:gd name="connsiteX10" fmla="*/ 5855834 w 12087184"/>
              <a:gd name="connsiteY10" fmla="*/ 6335587 h 6335587"/>
              <a:gd name="connsiteX11" fmla="*/ 6274422 w 12087184"/>
              <a:gd name="connsiteY11" fmla="*/ 5903346 h 6335587"/>
              <a:gd name="connsiteX12" fmla="*/ 9098386 w 12087184"/>
              <a:gd name="connsiteY12" fmla="*/ 5911624 h 6335587"/>
              <a:gd name="connsiteX13" fmla="*/ 10007288 w 12087184"/>
              <a:gd name="connsiteY13" fmla="*/ 5914499 h 6335587"/>
              <a:gd name="connsiteX14" fmla="*/ 10927227 w 12087184"/>
              <a:gd name="connsiteY14" fmla="*/ 5922366 h 6335587"/>
              <a:gd name="connsiteX15" fmla="*/ 12085310 w 12087184"/>
              <a:gd name="connsiteY15" fmla="*/ 5921320 h 6335587"/>
              <a:gd name="connsiteX16" fmla="*/ 11571244 w 12087184"/>
              <a:gd name="connsiteY16" fmla="*/ 2621674 h 6335587"/>
              <a:gd name="connsiteX17" fmla="*/ 11561892 w 12087184"/>
              <a:gd name="connsiteY17" fmla="*/ 176313 h 6335587"/>
              <a:gd name="connsiteX18" fmla="*/ 11289537 w 12087184"/>
              <a:gd name="connsiteY18" fmla="*/ 107615 h 6335587"/>
              <a:gd name="connsiteX19" fmla="*/ 10689999 w 12087184"/>
              <a:gd name="connsiteY19" fmla="*/ 70591 h 6335587"/>
              <a:gd name="connsiteX20" fmla="*/ 7599878 w 12087184"/>
              <a:gd name="connsiteY20" fmla="*/ 75910 h 6335587"/>
              <a:gd name="connsiteX21" fmla="*/ 1892744 w 12087184"/>
              <a:gd name="connsiteY21" fmla="*/ 0 h 6335587"/>
              <a:gd name="connsiteX0" fmla="*/ 1892744 w 12096545"/>
              <a:gd name="connsiteY0" fmla="*/ 24998 h 6360585"/>
              <a:gd name="connsiteX1" fmla="*/ 304663 w 12096545"/>
              <a:gd name="connsiteY1" fmla="*/ 35759 h 6360585"/>
              <a:gd name="connsiteX2" fmla="*/ 0 w 12096545"/>
              <a:gd name="connsiteY2" fmla="*/ 72940 h 6360585"/>
              <a:gd name="connsiteX3" fmla="*/ 0 w 12096545"/>
              <a:gd name="connsiteY3" fmla="*/ 934144 h 6360585"/>
              <a:gd name="connsiteX4" fmla="*/ 4597 w 12096545"/>
              <a:gd name="connsiteY4" fmla="*/ 934144 h 6360585"/>
              <a:gd name="connsiteX5" fmla="*/ 88972 w 12096545"/>
              <a:gd name="connsiteY5" fmla="*/ 3548846 h 6360585"/>
              <a:gd name="connsiteX6" fmla="*/ 148480 w 12096545"/>
              <a:gd name="connsiteY6" fmla="*/ 5955839 h 6360585"/>
              <a:gd name="connsiteX7" fmla="*/ 2638911 w 12096545"/>
              <a:gd name="connsiteY7" fmla="*/ 5958375 h 6360585"/>
              <a:gd name="connsiteX8" fmla="*/ 4080684 w 12096545"/>
              <a:gd name="connsiteY8" fmla="*/ 5951715 h 6360585"/>
              <a:gd name="connsiteX9" fmla="*/ 5045206 w 12096545"/>
              <a:gd name="connsiteY9" fmla="*/ 5952857 h 6360585"/>
              <a:gd name="connsiteX10" fmla="*/ 5855834 w 12096545"/>
              <a:gd name="connsiteY10" fmla="*/ 6360585 h 6360585"/>
              <a:gd name="connsiteX11" fmla="*/ 6274422 w 12096545"/>
              <a:gd name="connsiteY11" fmla="*/ 5928344 h 6360585"/>
              <a:gd name="connsiteX12" fmla="*/ 9098386 w 12096545"/>
              <a:gd name="connsiteY12" fmla="*/ 5936622 h 6360585"/>
              <a:gd name="connsiteX13" fmla="*/ 10007288 w 12096545"/>
              <a:gd name="connsiteY13" fmla="*/ 5939497 h 6360585"/>
              <a:gd name="connsiteX14" fmla="*/ 10927227 w 12096545"/>
              <a:gd name="connsiteY14" fmla="*/ 5947364 h 6360585"/>
              <a:gd name="connsiteX15" fmla="*/ 12085310 w 12096545"/>
              <a:gd name="connsiteY15" fmla="*/ 5946318 h 6360585"/>
              <a:gd name="connsiteX16" fmla="*/ 12063456 w 12096545"/>
              <a:gd name="connsiteY16" fmla="*/ 2646672 h 6360585"/>
              <a:gd name="connsiteX17" fmla="*/ 11561892 w 12096545"/>
              <a:gd name="connsiteY17" fmla="*/ 201311 h 6360585"/>
              <a:gd name="connsiteX18" fmla="*/ 11289537 w 12096545"/>
              <a:gd name="connsiteY18" fmla="*/ 132613 h 6360585"/>
              <a:gd name="connsiteX19" fmla="*/ 10689999 w 12096545"/>
              <a:gd name="connsiteY19" fmla="*/ 95589 h 6360585"/>
              <a:gd name="connsiteX20" fmla="*/ 7599878 w 12096545"/>
              <a:gd name="connsiteY20" fmla="*/ 100908 h 6360585"/>
              <a:gd name="connsiteX21" fmla="*/ 1892744 w 12096545"/>
              <a:gd name="connsiteY21" fmla="*/ 24998 h 6360585"/>
              <a:gd name="connsiteX0" fmla="*/ 1892744 w 12127183"/>
              <a:gd name="connsiteY0" fmla="*/ 24998 h 6360585"/>
              <a:gd name="connsiteX1" fmla="*/ 304663 w 12127183"/>
              <a:gd name="connsiteY1" fmla="*/ 35759 h 6360585"/>
              <a:gd name="connsiteX2" fmla="*/ 0 w 12127183"/>
              <a:gd name="connsiteY2" fmla="*/ 72940 h 6360585"/>
              <a:gd name="connsiteX3" fmla="*/ 0 w 12127183"/>
              <a:gd name="connsiteY3" fmla="*/ 934144 h 6360585"/>
              <a:gd name="connsiteX4" fmla="*/ 4597 w 12127183"/>
              <a:gd name="connsiteY4" fmla="*/ 934144 h 6360585"/>
              <a:gd name="connsiteX5" fmla="*/ 88972 w 12127183"/>
              <a:gd name="connsiteY5" fmla="*/ 3548846 h 6360585"/>
              <a:gd name="connsiteX6" fmla="*/ 148480 w 12127183"/>
              <a:gd name="connsiteY6" fmla="*/ 5955839 h 6360585"/>
              <a:gd name="connsiteX7" fmla="*/ 2638911 w 12127183"/>
              <a:gd name="connsiteY7" fmla="*/ 5958375 h 6360585"/>
              <a:gd name="connsiteX8" fmla="*/ 4080684 w 12127183"/>
              <a:gd name="connsiteY8" fmla="*/ 5951715 h 6360585"/>
              <a:gd name="connsiteX9" fmla="*/ 5045206 w 12127183"/>
              <a:gd name="connsiteY9" fmla="*/ 5952857 h 6360585"/>
              <a:gd name="connsiteX10" fmla="*/ 5855834 w 12127183"/>
              <a:gd name="connsiteY10" fmla="*/ 6360585 h 6360585"/>
              <a:gd name="connsiteX11" fmla="*/ 6274422 w 12127183"/>
              <a:gd name="connsiteY11" fmla="*/ 5928344 h 6360585"/>
              <a:gd name="connsiteX12" fmla="*/ 9098386 w 12127183"/>
              <a:gd name="connsiteY12" fmla="*/ 5936622 h 6360585"/>
              <a:gd name="connsiteX13" fmla="*/ 10007288 w 12127183"/>
              <a:gd name="connsiteY13" fmla="*/ 5939497 h 6360585"/>
              <a:gd name="connsiteX14" fmla="*/ 10927227 w 12127183"/>
              <a:gd name="connsiteY14" fmla="*/ 5947364 h 6360585"/>
              <a:gd name="connsiteX15" fmla="*/ 12085310 w 12127183"/>
              <a:gd name="connsiteY15" fmla="*/ 5946318 h 6360585"/>
              <a:gd name="connsiteX16" fmla="*/ 12063456 w 12127183"/>
              <a:gd name="connsiteY16" fmla="*/ 2646672 h 6360585"/>
              <a:gd name="connsiteX17" fmla="*/ 12054104 w 12127183"/>
              <a:gd name="connsiteY17" fmla="*/ 201311 h 6360585"/>
              <a:gd name="connsiteX18" fmla="*/ 11289537 w 12127183"/>
              <a:gd name="connsiteY18" fmla="*/ 132613 h 6360585"/>
              <a:gd name="connsiteX19" fmla="*/ 10689999 w 12127183"/>
              <a:gd name="connsiteY19" fmla="*/ 95589 h 6360585"/>
              <a:gd name="connsiteX20" fmla="*/ 7599878 w 12127183"/>
              <a:gd name="connsiteY20" fmla="*/ 100908 h 6360585"/>
              <a:gd name="connsiteX21" fmla="*/ 1892744 w 12127183"/>
              <a:gd name="connsiteY21" fmla="*/ 24998 h 6360585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689999 w 12114255"/>
              <a:gd name="connsiteY19" fmla="*/ 70591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5587"/>
              <a:gd name="connsiteX1" fmla="*/ 304663 w 12114253"/>
              <a:gd name="connsiteY1" fmla="*/ 10761 h 6335587"/>
              <a:gd name="connsiteX2" fmla="*/ 0 w 12114253"/>
              <a:gd name="connsiteY2" fmla="*/ 47942 h 6335587"/>
              <a:gd name="connsiteX3" fmla="*/ 0 w 12114253"/>
              <a:gd name="connsiteY3" fmla="*/ 909146 h 6335587"/>
              <a:gd name="connsiteX4" fmla="*/ 4597 w 12114253"/>
              <a:gd name="connsiteY4" fmla="*/ 909146 h 6335587"/>
              <a:gd name="connsiteX5" fmla="*/ 88972 w 12114253"/>
              <a:gd name="connsiteY5" fmla="*/ 3523848 h 6335587"/>
              <a:gd name="connsiteX6" fmla="*/ 148480 w 12114253"/>
              <a:gd name="connsiteY6" fmla="*/ 5930841 h 6335587"/>
              <a:gd name="connsiteX7" fmla="*/ 2638911 w 12114253"/>
              <a:gd name="connsiteY7" fmla="*/ 5933377 h 6335587"/>
              <a:gd name="connsiteX8" fmla="*/ 4080684 w 12114253"/>
              <a:gd name="connsiteY8" fmla="*/ 5926717 h 6335587"/>
              <a:gd name="connsiteX9" fmla="*/ 5045206 w 12114253"/>
              <a:gd name="connsiteY9" fmla="*/ 5927859 h 6335587"/>
              <a:gd name="connsiteX10" fmla="*/ 5855834 w 12114253"/>
              <a:gd name="connsiteY10" fmla="*/ 6335587 h 6335587"/>
              <a:gd name="connsiteX11" fmla="*/ 6274422 w 12114253"/>
              <a:gd name="connsiteY11" fmla="*/ 5903346 h 6335587"/>
              <a:gd name="connsiteX12" fmla="*/ 9098386 w 12114253"/>
              <a:gd name="connsiteY12" fmla="*/ 5911624 h 6335587"/>
              <a:gd name="connsiteX13" fmla="*/ 10007288 w 12114253"/>
              <a:gd name="connsiteY13" fmla="*/ 5914499 h 6335587"/>
              <a:gd name="connsiteX14" fmla="*/ 10927227 w 12114253"/>
              <a:gd name="connsiteY14" fmla="*/ 5922366 h 6335587"/>
              <a:gd name="connsiteX15" fmla="*/ 12085310 w 12114253"/>
              <a:gd name="connsiteY15" fmla="*/ 5921320 h 6335587"/>
              <a:gd name="connsiteX16" fmla="*/ 12063456 w 12114253"/>
              <a:gd name="connsiteY16" fmla="*/ 2621674 h 6335587"/>
              <a:gd name="connsiteX17" fmla="*/ 12054104 w 12114253"/>
              <a:gd name="connsiteY17" fmla="*/ 176313 h 6335587"/>
              <a:gd name="connsiteX18" fmla="*/ 11289537 w 12114253"/>
              <a:gd name="connsiteY18" fmla="*/ 107615 h 6335587"/>
              <a:gd name="connsiteX19" fmla="*/ 10259313 w 12114253"/>
              <a:gd name="connsiteY19" fmla="*/ 101059 h 6335587"/>
              <a:gd name="connsiteX20" fmla="*/ 7599878 w 12114253"/>
              <a:gd name="connsiteY20" fmla="*/ 75910 h 6335587"/>
              <a:gd name="connsiteX21" fmla="*/ 1892744 w 12114253"/>
              <a:gd name="connsiteY21" fmla="*/ 0 h 6335587"/>
              <a:gd name="connsiteX0" fmla="*/ 1892744 w 12114255"/>
              <a:gd name="connsiteY0" fmla="*/ 0 h 6335587"/>
              <a:gd name="connsiteX1" fmla="*/ 304663 w 12114255"/>
              <a:gd name="connsiteY1" fmla="*/ 10761 h 6335587"/>
              <a:gd name="connsiteX2" fmla="*/ 0 w 12114255"/>
              <a:gd name="connsiteY2" fmla="*/ 47942 h 6335587"/>
              <a:gd name="connsiteX3" fmla="*/ 0 w 12114255"/>
              <a:gd name="connsiteY3" fmla="*/ 909146 h 6335587"/>
              <a:gd name="connsiteX4" fmla="*/ 4597 w 12114255"/>
              <a:gd name="connsiteY4" fmla="*/ 909146 h 6335587"/>
              <a:gd name="connsiteX5" fmla="*/ 88972 w 12114255"/>
              <a:gd name="connsiteY5" fmla="*/ 3523848 h 6335587"/>
              <a:gd name="connsiteX6" fmla="*/ 148480 w 12114255"/>
              <a:gd name="connsiteY6" fmla="*/ 5930841 h 6335587"/>
              <a:gd name="connsiteX7" fmla="*/ 2638911 w 12114255"/>
              <a:gd name="connsiteY7" fmla="*/ 5933377 h 6335587"/>
              <a:gd name="connsiteX8" fmla="*/ 4080684 w 12114255"/>
              <a:gd name="connsiteY8" fmla="*/ 5926717 h 6335587"/>
              <a:gd name="connsiteX9" fmla="*/ 5045206 w 12114255"/>
              <a:gd name="connsiteY9" fmla="*/ 5927859 h 6335587"/>
              <a:gd name="connsiteX10" fmla="*/ 5855834 w 12114255"/>
              <a:gd name="connsiteY10" fmla="*/ 6335587 h 6335587"/>
              <a:gd name="connsiteX11" fmla="*/ 6274422 w 12114255"/>
              <a:gd name="connsiteY11" fmla="*/ 5903346 h 6335587"/>
              <a:gd name="connsiteX12" fmla="*/ 9098386 w 12114255"/>
              <a:gd name="connsiteY12" fmla="*/ 5911624 h 6335587"/>
              <a:gd name="connsiteX13" fmla="*/ 10007288 w 12114255"/>
              <a:gd name="connsiteY13" fmla="*/ 5914499 h 6335587"/>
              <a:gd name="connsiteX14" fmla="*/ 10927227 w 12114255"/>
              <a:gd name="connsiteY14" fmla="*/ 5922366 h 6335587"/>
              <a:gd name="connsiteX15" fmla="*/ 12085310 w 12114255"/>
              <a:gd name="connsiteY15" fmla="*/ 5921320 h 6335587"/>
              <a:gd name="connsiteX16" fmla="*/ 12063456 w 12114255"/>
              <a:gd name="connsiteY16" fmla="*/ 2621674 h 6335587"/>
              <a:gd name="connsiteX17" fmla="*/ 12054104 w 12114255"/>
              <a:gd name="connsiteY17" fmla="*/ 176313 h 6335587"/>
              <a:gd name="connsiteX18" fmla="*/ 11289537 w 12114255"/>
              <a:gd name="connsiteY18" fmla="*/ 107615 h 6335587"/>
              <a:gd name="connsiteX19" fmla="*/ 10259313 w 12114255"/>
              <a:gd name="connsiteY19" fmla="*/ 101059 h 6335587"/>
              <a:gd name="connsiteX20" fmla="*/ 7599878 w 12114255"/>
              <a:gd name="connsiteY20" fmla="*/ 75910 h 6335587"/>
              <a:gd name="connsiteX21" fmla="*/ 1892744 w 12114255"/>
              <a:gd name="connsiteY21" fmla="*/ 0 h 6335587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274422 w 12114253"/>
              <a:gd name="connsiteY11" fmla="*/ 5903346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080684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080684 w 12114253"/>
              <a:gd name="connsiteY8" fmla="*/ 5926717 h 6330524"/>
              <a:gd name="connsiteX9" fmla="*/ 5045206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5"/>
              <a:gd name="connsiteY0" fmla="*/ 0 h 6330524"/>
              <a:gd name="connsiteX1" fmla="*/ 304663 w 12114255"/>
              <a:gd name="connsiteY1" fmla="*/ 10761 h 6330524"/>
              <a:gd name="connsiteX2" fmla="*/ 0 w 12114255"/>
              <a:gd name="connsiteY2" fmla="*/ 47942 h 6330524"/>
              <a:gd name="connsiteX3" fmla="*/ 0 w 12114255"/>
              <a:gd name="connsiteY3" fmla="*/ 909146 h 6330524"/>
              <a:gd name="connsiteX4" fmla="*/ 4597 w 12114255"/>
              <a:gd name="connsiteY4" fmla="*/ 909146 h 6330524"/>
              <a:gd name="connsiteX5" fmla="*/ 88972 w 12114255"/>
              <a:gd name="connsiteY5" fmla="*/ 3523848 h 6330524"/>
              <a:gd name="connsiteX6" fmla="*/ 148480 w 12114255"/>
              <a:gd name="connsiteY6" fmla="*/ 5930841 h 6330524"/>
              <a:gd name="connsiteX7" fmla="*/ 2638911 w 12114255"/>
              <a:gd name="connsiteY7" fmla="*/ 5933377 h 6330524"/>
              <a:gd name="connsiteX8" fmla="*/ 4308929 w 12114255"/>
              <a:gd name="connsiteY8" fmla="*/ 5926717 h 6330524"/>
              <a:gd name="connsiteX9" fmla="*/ 5045206 w 12114255"/>
              <a:gd name="connsiteY9" fmla="*/ 5927859 h 6330524"/>
              <a:gd name="connsiteX10" fmla="*/ 5731339 w 12114255"/>
              <a:gd name="connsiteY10" fmla="*/ 6330524 h 6330524"/>
              <a:gd name="connsiteX11" fmla="*/ 6077302 w 12114255"/>
              <a:gd name="connsiteY11" fmla="*/ 5908409 h 6330524"/>
              <a:gd name="connsiteX12" fmla="*/ 9098386 w 12114255"/>
              <a:gd name="connsiteY12" fmla="*/ 5911624 h 6330524"/>
              <a:gd name="connsiteX13" fmla="*/ 10007288 w 12114255"/>
              <a:gd name="connsiteY13" fmla="*/ 5914499 h 6330524"/>
              <a:gd name="connsiteX14" fmla="*/ 10927227 w 12114255"/>
              <a:gd name="connsiteY14" fmla="*/ 5922366 h 6330524"/>
              <a:gd name="connsiteX15" fmla="*/ 12085310 w 12114255"/>
              <a:gd name="connsiteY15" fmla="*/ 5921320 h 6330524"/>
              <a:gd name="connsiteX16" fmla="*/ 12063456 w 12114255"/>
              <a:gd name="connsiteY16" fmla="*/ 2621674 h 6330524"/>
              <a:gd name="connsiteX17" fmla="*/ 12054104 w 12114255"/>
              <a:gd name="connsiteY17" fmla="*/ 176313 h 6330524"/>
              <a:gd name="connsiteX18" fmla="*/ 11289537 w 12114255"/>
              <a:gd name="connsiteY18" fmla="*/ 107615 h 6330524"/>
              <a:gd name="connsiteX19" fmla="*/ 10259313 w 12114255"/>
              <a:gd name="connsiteY19" fmla="*/ 101059 h 6330524"/>
              <a:gd name="connsiteX20" fmla="*/ 7599878 w 12114255"/>
              <a:gd name="connsiteY20" fmla="*/ 75910 h 6330524"/>
              <a:gd name="connsiteX21" fmla="*/ 1892744 w 12114255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6077302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141474 w 12114253"/>
              <a:gd name="connsiteY9" fmla="*/ 5927859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330524"/>
              <a:gd name="connsiteX1" fmla="*/ 304663 w 12114253"/>
              <a:gd name="connsiteY1" fmla="*/ 10761 h 6330524"/>
              <a:gd name="connsiteX2" fmla="*/ 0 w 12114253"/>
              <a:gd name="connsiteY2" fmla="*/ 47942 h 6330524"/>
              <a:gd name="connsiteX3" fmla="*/ 0 w 12114253"/>
              <a:gd name="connsiteY3" fmla="*/ 909146 h 6330524"/>
              <a:gd name="connsiteX4" fmla="*/ 4597 w 12114253"/>
              <a:gd name="connsiteY4" fmla="*/ 909146 h 6330524"/>
              <a:gd name="connsiteX5" fmla="*/ 88972 w 12114253"/>
              <a:gd name="connsiteY5" fmla="*/ 3523848 h 6330524"/>
              <a:gd name="connsiteX6" fmla="*/ 148480 w 12114253"/>
              <a:gd name="connsiteY6" fmla="*/ 5930841 h 6330524"/>
              <a:gd name="connsiteX7" fmla="*/ 2638911 w 12114253"/>
              <a:gd name="connsiteY7" fmla="*/ 5933377 h 6330524"/>
              <a:gd name="connsiteX8" fmla="*/ 4308929 w 12114253"/>
              <a:gd name="connsiteY8" fmla="*/ 5926717 h 6330524"/>
              <a:gd name="connsiteX9" fmla="*/ 5214933 w 12114253"/>
              <a:gd name="connsiteY9" fmla="*/ 5924178 h 6330524"/>
              <a:gd name="connsiteX10" fmla="*/ 5731339 w 12114253"/>
              <a:gd name="connsiteY10" fmla="*/ 6330524 h 6330524"/>
              <a:gd name="connsiteX11" fmla="*/ 5971194 w 12114253"/>
              <a:gd name="connsiteY11" fmla="*/ 5908409 h 6330524"/>
              <a:gd name="connsiteX12" fmla="*/ 9098386 w 12114253"/>
              <a:gd name="connsiteY12" fmla="*/ 5911624 h 6330524"/>
              <a:gd name="connsiteX13" fmla="*/ 10007288 w 12114253"/>
              <a:gd name="connsiteY13" fmla="*/ 5914499 h 6330524"/>
              <a:gd name="connsiteX14" fmla="*/ 10927227 w 12114253"/>
              <a:gd name="connsiteY14" fmla="*/ 5922366 h 6330524"/>
              <a:gd name="connsiteX15" fmla="*/ 12085310 w 12114253"/>
              <a:gd name="connsiteY15" fmla="*/ 5921320 h 6330524"/>
              <a:gd name="connsiteX16" fmla="*/ 12063456 w 12114253"/>
              <a:gd name="connsiteY16" fmla="*/ 2621674 h 6330524"/>
              <a:gd name="connsiteX17" fmla="*/ 12054104 w 12114253"/>
              <a:gd name="connsiteY17" fmla="*/ 176313 h 6330524"/>
              <a:gd name="connsiteX18" fmla="*/ 11289537 w 12114253"/>
              <a:gd name="connsiteY18" fmla="*/ 107615 h 6330524"/>
              <a:gd name="connsiteX19" fmla="*/ 10259313 w 12114253"/>
              <a:gd name="connsiteY19" fmla="*/ 101059 h 6330524"/>
              <a:gd name="connsiteX20" fmla="*/ 7599878 w 12114253"/>
              <a:gd name="connsiteY20" fmla="*/ 75910 h 6330524"/>
              <a:gd name="connsiteX21" fmla="*/ 1892744 w 12114253"/>
              <a:gd name="connsiteY21" fmla="*/ 0 h 6330524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49542"/>
              <a:gd name="connsiteX1" fmla="*/ 304663 w 12114253"/>
              <a:gd name="connsiteY1" fmla="*/ 10761 h 6249542"/>
              <a:gd name="connsiteX2" fmla="*/ 0 w 12114253"/>
              <a:gd name="connsiteY2" fmla="*/ 47942 h 6249542"/>
              <a:gd name="connsiteX3" fmla="*/ 0 w 12114253"/>
              <a:gd name="connsiteY3" fmla="*/ 909146 h 6249542"/>
              <a:gd name="connsiteX4" fmla="*/ 4597 w 12114253"/>
              <a:gd name="connsiteY4" fmla="*/ 909146 h 6249542"/>
              <a:gd name="connsiteX5" fmla="*/ 88972 w 12114253"/>
              <a:gd name="connsiteY5" fmla="*/ 3523848 h 6249542"/>
              <a:gd name="connsiteX6" fmla="*/ 148480 w 12114253"/>
              <a:gd name="connsiteY6" fmla="*/ 5930841 h 6249542"/>
              <a:gd name="connsiteX7" fmla="*/ 2638911 w 12114253"/>
              <a:gd name="connsiteY7" fmla="*/ 5933377 h 6249542"/>
              <a:gd name="connsiteX8" fmla="*/ 4308929 w 12114253"/>
              <a:gd name="connsiteY8" fmla="*/ 5926717 h 6249542"/>
              <a:gd name="connsiteX9" fmla="*/ 5214933 w 12114253"/>
              <a:gd name="connsiteY9" fmla="*/ 5924178 h 6249542"/>
              <a:gd name="connsiteX10" fmla="*/ 5706853 w 12114253"/>
              <a:gd name="connsiteY10" fmla="*/ 6249542 h 6249542"/>
              <a:gd name="connsiteX11" fmla="*/ 5971194 w 12114253"/>
              <a:gd name="connsiteY11" fmla="*/ 5908409 h 6249542"/>
              <a:gd name="connsiteX12" fmla="*/ 9098386 w 12114253"/>
              <a:gd name="connsiteY12" fmla="*/ 5911624 h 6249542"/>
              <a:gd name="connsiteX13" fmla="*/ 10007288 w 12114253"/>
              <a:gd name="connsiteY13" fmla="*/ 5914499 h 6249542"/>
              <a:gd name="connsiteX14" fmla="*/ 10927227 w 12114253"/>
              <a:gd name="connsiteY14" fmla="*/ 5922366 h 6249542"/>
              <a:gd name="connsiteX15" fmla="*/ 12085310 w 12114253"/>
              <a:gd name="connsiteY15" fmla="*/ 5921320 h 6249542"/>
              <a:gd name="connsiteX16" fmla="*/ 12063456 w 12114253"/>
              <a:gd name="connsiteY16" fmla="*/ 2621674 h 6249542"/>
              <a:gd name="connsiteX17" fmla="*/ 12054104 w 12114253"/>
              <a:gd name="connsiteY17" fmla="*/ 176313 h 6249542"/>
              <a:gd name="connsiteX18" fmla="*/ 11289537 w 12114253"/>
              <a:gd name="connsiteY18" fmla="*/ 107615 h 6249542"/>
              <a:gd name="connsiteX19" fmla="*/ 10259313 w 12114253"/>
              <a:gd name="connsiteY19" fmla="*/ 101059 h 6249542"/>
              <a:gd name="connsiteX20" fmla="*/ 7599878 w 12114253"/>
              <a:gd name="connsiteY20" fmla="*/ 75910 h 6249542"/>
              <a:gd name="connsiteX21" fmla="*/ 1892744 w 12114253"/>
              <a:gd name="connsiteY21" fmla="*/ 0 h 6249542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308929 w 12114253"/>
              <a:gd name="connsiteY8" fmla="*/ 5926717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638911 w 12114253"/>
              <a:gd name="connsiteY7" fmla="*/ 5933377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892744 w 12114253"/>
              <a:gd name="connsiteY0" fmla="*/ 0 h 6231137"/>
              <a:gd name="connsiteX1" fmla="*/ 304663 w 12114253"/>
              <a:gd name="connsiteY1" fmla="*/ 10761 h 6231137"/>
              <a:gd name="connsiteX2" fmla="*/ 0 w 12114253"/>
              <a:gd name="connsiteY2" fmla="*/ 47942 h 6231137"/>
              <a:gd name="connsiteX3" fmla="*/ 0 w 12114253"/>
              <a:gd name="connsiteY3" fmla="*/ 909146 h 6231137"/>
              <a:gd name="connsiteX4" fmla="*/ 4597 w 12114253"/>
              <a:gd name="connsiteY4" fmla="*/ 909146 h 6231137"/>
              <a:gd name="connsiteX5" fmla="*/ 88972 w 12114253"/>
              <a:gd name="connsiteY5" fmla="*/ 3523848 h 6231137"/>
              <a:gd name="connsiteX6" fmla="*/ 148480 w 12114253"/>
              <a:gd name="connsiteY6" fmla="*/ 5930841 h 6231137"/>
              <a:gd name="connsiteX7" fmla="*/ 2589937 w 12114253"/>
              <a:gd name="connsiteY7" fmla="*/ 5929698 h 6231137"/>
              <a:gd name="connsiteX8" fmla="*/ 4243632 w 12114253"/>
              <a:gd name="connsiteY8" fmla="*/ 5908315 h 6231137"/>
              <a:gd name="connsiteX9" fmla="*/ 5214933 w 12114253"/>
              <a:gd name="connsiteY9" fmla="*/ 5924178 h 6231137"/>
              <a:gd name="connsiteX10" fmla="*/ 5698691 w 12114253"/>
              <a:gd name="connsiteY10" fmla="*/ 6231137 h 6231137"/>
              <a:gd name="connsiteX11" fmla="*/ 5971194 w 12114253"/>
              <a:gd name="connsiteY11" fmla="*/ 5908409 h 6231137"/>
              <a:gd name="connsiteX12" fmla="*/ 9098386 w 12114253"/>
              <a:gd name="connsiteY12" fmla="*/ 5911624 h 6231137"/>
              <a:gd name="connsiteX13" fmla="*/ 10007288 w 12114253"/>
              <a:gd name="connsiteY13" fmla="*/ 5914499 h 6231137"/>
              <a:gd name="connsiteX14" fmla="*/ 10927227 w 12114253"/>
              <a:gd name="connsiteY14" fmla="*/ 5922366 h 6231137"/>
              <a:gd name="connsiteX15" fmla="*/ 12085310 w 12114253"/>
              <a:gd name="connsiteY15" fmla="*/ 5921320 h 6231137"/>
              <a:gd name="connsiteX16" fmla="*/ 12063456 w 12114253"/>
              <a:gd name="connsiteY16" fmla="*/ 2621674 h 6231137"/>
              <a:gd name="connsiteX17" fmla="*/ 12054104 w 12114253"/>
              <a:gd name="connsiteY17" fmla="*/ 176313 h 6231137"/>
              <a:gd name="connsiteX18" fmla="*/ 11289537 w 12114253"/>
              <a:gd name="connsiteY18" fmla="*/ 107615 h 6231137"/>
              <a:gd name="connsiteX19" fmla="*/ 10259313 w 12114253"/>
              <a:gd name="connsiteY19" fmla="*/ 101059 h 6231137"/>
              <a:gd name="connsiteX20" fmla="*/ 7599878 w 12114253"/>
              <a:gd name="connsiteY20" fmla="*/ 75910 h 6231137"/>
              <a:gd name="connsiteX21" fmla="*/ 1892744 w 12114253"/>
              <a:gd name="connsiteY21" fmla="*/ 0 h 6231137"/>
              <a:gd name="connsiteX0" fmla="*/ 1952198 w 12173707"/>
              <a:gd name="connsiteY0" fmla="*/ 0 h 6231137"/>
              <a:gd name="connsiteX1" fmla="*/ 364117 w 12173707"/>
              <a:gd name="connsiteY1" fmla="*/ 10761 h 6231137"/>
              <a:gd name="connsiteX2" fmla="*/ 59454 w 12173707"/>
              <a:gd name="connsiteY2" fmla="*/ 47942 h 6231137"/>
              <a:gd name="connsiteX3" fmla="*/ 59454 w 12173707"/>
              <a:gd name="connsiteY3" fmla="*/ 909146 h 6231137"/>
              <a:gd name="connsiteX4" fmla="*/ 64051 w 12173707"/>
              <a:gd name="connsiteY4" fmla="*/ 909146 h 6231137"/>
              <a:gd name="connsiteX5" fmla="*/ 148426 w 12173707"/>
              <a:gd name="connsiteY5" fmla="*/ 3523848 h 6231137"/>
              <a:gd name="connsiteX6" fmla="*/ 41689 w 12173707"/>
              <a:gd name="connsiteY6" fmla="*/ 5941555 h 6231137"/>
              <a:gd name="connsiteX7" fmla="*/ 2649391 w 12173707"/>
              <a:gd name="connsiteY7" fmla="*/ 5929698 h 6231137"/>
              <a:gd name="connsiteX8" fmla="*/ 4303086 w 12173707"/>
              <a:gd name="connsiteY8" fmla="*/ 5908315 h 6231137"/>
              <a:gd name="connsiteX9" fmla="*/ 5274387 w 12173707"/>
              <a:gd name="connsiteY9" fmla="*/ 5924178 h 6231137"/>
              <a:gd name="connsiteX10" fmla="*/ 5758145 w 12173707"/>
              <a:gd name="connsiteY10" fmla="*/ 6231137 h 6231137"/>
              <a:gd name="connsiteX11" fmla="*/ 6030648 w 12173707"/>
              <a:gd name="connsiteY11" fmla="*/ 5908409 h 6231137"/>
              <a:gd name="connsiteX12" fmla="*/ 9157840 w 12173707"/>
              <a:gd name="connsiteY12" fmla="*/ 5911624 h 6231137"/>
              <a:gd name="connsiteX13" fmla="*/ 10066742 w 12173707"/>
              <a:gd name="connsiteY13" fmla="*/ 5914499 h 6231137"/>
              <a:gd name="connsiteX14" fmla="*/ 10986681 w 12173707"/>
              <a:gd name="connsiteY14" fmla="*/ 5922366 h 6231137"/>
              <a:gd name="connsiteX15" fmla="*/ 12144764 w 12173707"/>
              <a:gd name="connsiteY15" fmla="*/ 5921320 h 6231137"/>
              <a:gd name="connsiteX16" fmla="*/ 12122910 w 12173707"/>
              <a:gd name="connsiteY16" fmla="*/ 2621674 h 6231137"/>
              <a:gd name="connsiteX17" fmla="*/ 12113558 w 12173707"/>
              <a:gd name="connsiteY17" fmla="*/ 176313 h 6231137"/>
              <a:gd name="connsiteX18" fmla="*/ 11348991 w 12173707"/>
              <a:gd name="connsiteY18" fmla="*/ 107615 h 6231137"/>
              <a:gd name="connsiteX19" fmla="*/ 10318767 w 12173707"/>
              <a:gd name="connsiteY19" fmla="*/ 101059 h 6231137"/>
              <a:gd name="connsiteX20" fmla="*/ 7659332 w 12173707"/>
              <a:gd name="connsiteY20" fmla="*/ 75910 h 6231137"/>
              <a:gd name="connsiteX21" fmla="*/ 1952198 w 12173707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9 w 12201124"/>
              <a:gd name="connsiteY5" fmla="*/ 3534559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79615 w 12201124"/>
              <a:gd name="connsiteY0" fmla="*/ 0 h 6231137"/>
              <a:gd name="connsiteX1" fmla="*/ 391534 w 12201124"/>
              <a:gd name="connsiteY1" fmla="*/ 10761 h 6231137"/>
              <a:gd name="connsiteX2" fmla="*/ 86871 w 12201124"/>
              <a:gd name="connsiteY2" fmla="*/ 47942 h 6231137"/>
              <a:gd name="connsiteX3" fmla="*/ 86871 w 12201124"/>
              <a:gd name="connsiteY3" fmla="*/ 909146 h 6231137"/>
              <a:gd name="connsiteX4" fmla="*/ 91468 w 12201124"/>
              <a:gd name="connsiteY4" fmla="*/ 909146 h 6231137"/>
              <a:gd name="connsiteX5" fmla="*/ 33348 w 12201124"/>
              <a:gd name="connsiteY5" fmla="*/ 4337852 h 6231137"/>
              <a:gd name="connsiteX6" fmla="*/ 69106 w 12201124"/>
              <a:gd name="connsiteY6" fmla="*/ 5941555 h 6231137"/>
              <a:gd name="connsiteX7" fmla="*/ 2676808 w 12201124"/>
              <a:gd name="connsiteY7" fmla="*/ 5929698 h 6231137"/>
              <a:gd name="connsiteX8" fmla="*/ 4330503 w 12201124"/>
              <a:gd name="connsiteY8" fmla="*/ 5908315 h 6231137"/>
              <a:gd name="connsiteX9" fmla="*/ 5301804 w 12201124"/>
              <a:gd name="connsiteY9" fmla="*/ 5924178 h 6231137"/>
              <a:gd name="connsiteX10" fmla="*/ 5785562 w 12201124"/>
              <a:gd name="connsiteY10" fmla="*/ 6231137 h 6231137"/>
              <a:gd name="connsiteX11" fmla="*/ 6058065 w 12201124"/>
              <a:gd name="connsiteY11" fmla="*/ 5908409 h 6231137"/>
              <a:gd name="connsiteX12" fmla="*/ 9185257 w 12201124"/>
              <a:gd name="connsiteY12" fmla="*/ 5911624 h 6231137"/>
              <a:gd name="connsiteX13" fmla="*/ 10094159 w 12201124"/>
              <a:gd name="connsiteY13" fmla="*/ 5914499 h 6231137"/>
              <a:gd name="connsiteX14" fmla="*/ 11014098 w 12201124"/>
              <a:gd name="connsiteY14" fmla="*/ 5922366 h 6231137"/>
              <a:gd name="connsiteX15" fmla="*/ 12172181 w 12201124"/>
              <a:gd name="connsiteY15" fmla="*/ 5921320 h 6231137"/>
              <a:gd name="connsiteX16" fmla="*/ 12150327 w 12201124"/>
              <a:gd name="connsiteY16" fmla="*/ 2621674 h 6231137"/>
              <a:gd name="connsiteX17" fmla="*/ 12140975 w 12201124"/>
              <a:gd name="connsiteY17" fmla="*/ 176313 h 6231137"/>
              <a:gd name="connsiteX18" fmla="*/ 11376408 w 12201124"/>
              <a:gd name="connsiteY18" fmla="*/ 107615 h 6231137"/>
              <a:gd name="connsiteX19" fmla="*/ 10346184 w 12201124"/>
              <a:gd name="connsiteY19" fmla="*/ 101059 h 6231137"/>
              <a:gd name="connsiteX20" fmla="*/ 7686749 w 12201124"/>
              <a:gd name="connsiteY20" fmla="*/ 75910 h 6231137"/>
              <a:gd name="connsiteX21" fmla="*/ 1979615 w 12201124"/>
              <a:gd name="connsiteY21" fmla="*/ 0 h 6231137"/>
              <a:gd name="connsiteX0" fmla="*/ 1986334 w 12207843"/>
              <a:gd name="connsiteY0" fmla="*/ 0 h 6231137"/>
              <a:gd name="connsiteX1" fmla="*/ 398253 w 12207843"/>
              <a:gd name="connsiteY1" fmla="*/ 10761 h 6231137"/>
              <a:gd name="connsiteX2" fmla="*/ 93590 w 12207843"/>
              <a:gd name="connsiteY2" fmla="*/ 47942 h 6231137"/>
              <a:gd name="connsiteX3" fmla="*/ 93590 w 12207843"/>
              <a:gd name="connsiteY3" fmla="*/ 909146 h 6231137"/>
              <a:gd name="connsiteX4" fmla="*/ 98187 w 12207843"/>
              <a:gd name="connsiteY4" fmla="*/ 909146 h 6231137"/>
              <a:gd name="connsiteX5" fmla="*/ 40067 w 12207843"/>
              <a:gd name="connsiteY5" fmla="*/ 4337852 h 6231137"/>
              <a:gd name="connsiteX6" fmla="*/ 75825 w 12207843"/>
              <a:gd name="connsiteY6" fmla="*/ 5941555 h 6231137"/>
              <a:gd name="connsiteX7" fmla="*/ 2683527 w 12207843"/>
              <a:gd name="connsiteY7" fmla="*/ 5929698 h 6231137"/>
              <a:gd name="connsiteX8" fmla="*/ 4337222 w 12207843"/>
              <a:gd name="connsiteY8" fmla="*/ 5908315 h 6231137"/>
              <a:gd name="connsiteX9" fmla="*/ 5308523 w 12207843"/>
              <a:gd name="connsiteY9" fmla="*/ 5924178 h 6231137"/>
              <a:gd name="connsiteX10" fmla="*/ 5792281 w 12207843"/>
              <a:gd name="connsiteY10" fmla="*/ 6231137 h 6231137"/>
              <a:gd name="connsiteX11" fmla="*/ 6064784 w 12207843"/>
              <a:gd name="connsiteY11" fmla="*/ 5908409 h 6231137"/>
              <a:gd name="connsiteX12" fmla="*/ 9191976 w 12207843"/>
              <a:gd name="connsiteY12" fmla="*/ 5911624 h 6231137"/>
              <a:gd name="connsiteX13" fmla="*/ 10100878 w 12207843"/>
              <a:gd name="connsiteY13" fmla="*/ 5914499 h 6231137"/>
              <a:gd name="connsiteX14" fmla="*/ 11020817 w 12207843"/>
              <a:gd name="connsiteY14" fmla="*/ 5922366 h 6231137"/>
              <a:gd name="connsiteX15" fmla="*/ 12178900 w 12207843"/>
              <a:gd name="connsiteY15" fmla="*/ 5921320 h 6231137"/>
              <a:gd name="connsiteX16" fmla="*/ 12157046 w 12207843"/>
              <a:gd name="connsiteY16" fmla="*/ 2621674 h 6231137"/>
              <a:gd name="connsiteX17" fmla="*/ 12147694 w 12207843"/>
              <a:gd name="connsiteY17" fmla="*/ 176313 h 6231137"/>
              <a:gd name="connsiteX18" fmla="*/ 11383127 w 12207843"/>
              <a:gd name="connsiteY18" fmla="*/ 107615 h 6231137"/>
              <a:gd name="connsiteX19" fmla="*/ 10352903 w 12207843"/>
              <a:gd name="connsiteY19" fmla="*/ 101059 h 6231137"/>
              <a:gd name="connsiteX20" fmla="*/ 7693468 w 12207843"/>
              <a:gd name="connsiteY20" fmla="*/ 75910 h 6231137"/>
              <a:gd name="connsiteX21" fmla="*/ 1986334 w 12207843"/>
              <a:gd name="connsiteY21" fmla="*/ 0 h 6231137"/>
              <a:gd name="connsiteX0" fmla="*/ 1973709 w 12195218"/>
              <a:gd name="connsiteY0" fmla="*/ 0 h 6231137"/>
              <a:gd name="connsiteX1" fmla="*/ 385628 w 12195218"/>
              <a:gd name="connsiteY1" fmla="*/ 10761 h 6231137"/>
              <a:gd name="connsiteX2" fmla="*/ 80965 w 12195218"/>
              <a:gd name="connsiteY2" fmla="*/ 47942 h 6231137"/>
              <a:gd name="connsiteX3" fmla="*/ 80965 w 12195218"/>
              <a:gd name="connsiteY3" fmla="*/ 909146 h 6231137"/>
              <a:gd name="connsiteX4" fmla="*/ 85562 w 12195218"/>
              <a:gd name="connsiteY4" fmla="*/ 909146 h 6231137"/>
              <a:gd name="connsiteX5" fmla="*/ 27442 w 12195218"/>
              <a:gd name="connsiteY5" fmla="*/ 4337852 h 6231137"/>
              <a:gd name="connsiteX6" fmla="*/ 63200 w 12195218"/>
              <a:gd name="connsiteY6" fmla="*/ 5941555 h 6231137"/>
              <a:gd name="connsiteX7" fmla="*/ 2670902 w 12195218"/>
              <a:gd name="connsiteY7" fmla="*/ 5929698 h 6231137"/>
              <a:gd name="connsiteX8" fmla="*/ 4324597 w 12195218"/>
              <a:gd name="connsiteY8" fmla="*/ 5908315 h 6231137"/>
              <a:gd name="connsiteX9" fmla="*/ 5295898 w 12195218"/>
              <a:gd name="connsiteY9" fmla="*/ 5924178 h 6231137"/>
              <a:gd name="connsiteX10" fmla="*/ 5779656 w 12195218"/>
              <a:gd name="connsiteY10" fmla="*/ 6231137 h 6231137"/>
              <a:gd name="connsiteX11" fmla="*/ 6052159 w 12195218"/>
              <a:gd name="connsiteY11" fmla="*/ 5908409 h 6231137"/>
              <a:gd name="connsiteX12" fmla="*/ 9179351 w 12195218"/>
              <a:gd name="connsiteY12" fmla="*/ 5911624 h 6231137"/>
              <a:gd name="connsiteX13" fmla="*/ 10088253 w 12195218"/>
              <a:gd name="connsiteY13" fmla="*/ 5914499 h 6231137"/>
              <a:gd name="connsiteX14" fmla="*/ 11008192 w 12195218"/>
              <a:gd name="connsiteY14" fmla="*/ 5922366 h 6231137"/>
              <a:gd name="connsiteX15" fmla="*/ 12166275 w 12195218"/>
              <a:gd name="connsiteY15" fmla="*/ 5921320 h 6231137"/>
              <a:gd name="connsiteX16" fmla="*/ 12144421 w 12195218"/>
              <a:gd name="connsiteY16" fmla="*/ 2621674 h 6231137"/>
              <a:gd name="connsiteX17" fmla="*/ 12135069 w 12195218"/>
              <a:gd name="connsiteY17" fmla="*/ 176313 h 6231137"/>
              <a:gd name="connsiteX18" fmla="*/ 11370502 w 12195218"/>
              <a:gd name="connsiteY18" fmla="*/ 107615 h 6231137"/>
              <a:gd name="connsiteX19" fmla="*/ 10340278 w 12195218"/>
              <a:gd name="connsiteY19" fmla="*/ 101059 h 6231137"/>
              <a:gd name="connsiteX20" fmla="*/ 7680843 w 12195218"/>
              <a:gd name="connsiteY20" fmla="*/ 75910 h 6231137"/>
              <a:gd name="connsiteX21" fmla="*/ 1973709 w 12195218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92826 w 12202482"/>
              <a:gd name="connsiteY4" fmla="*/ 909146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1980973 w 12202482"/>
              <a:gd name="connsiteY0" fmla="*/ 0 h 6231137"/>
              <a:gd name="connsiteX1" fmla="*/ 392892 w 12202482"/>
              <a:gd name="connsiteY1" fmla="*/ 10761 h 6231137"/>
              <a:gd name="connsiteX2" fmla="*/ 88229 w 12202482"/>
              <a:gd name="connsiteY2" fmla="*/ 47942 h 6231137"/>
              <a:gd name="connsiteX3" fmla="*/ 88229 w 12202482"/>
              <a:gd name="connsiteY3" fmla="*/ 909146 h 6231137"/>
              <a:gd name="connsiteX4" fmla="*/ 21578 w 12202482"/>
              <a:gd name="connsiteY4" fmla="*/ 994830 h 6231137"/>
              <a:gd name="connsiteX5" fmla="*/ 10957 w 12202482"/>
              <a:gd name="connsiteY5" fmla="*/ 4530644 h 6231137"/>
              <a:gd name="connsiteX6" fmla="*/ 70464 w 12202482"/>
              <a:gd name="connsiteY6" fmla="*/ 5941555 h 6231137"/>
              <a:gd name="connsiteX7" fmla="*/ 2678166 w 12202482"/>
              <a:gd name="connsiteY7" fmla="*/ 5929698 h 6231137"/>
              <a:gd name="connsiteX8" fmla="*/ 4331861 w 12202482"/>
              <a:gd name="connsiteY8" fmla="*/ 5908315 h 6231137"/>
              <a:gd name="connsiteX9" fmla="*/ 5303162 w 12202482"/>
              <a:gd name="connsiteY9" fmla="*/ 5924178 h 6231137"/>
              <a:gd name="connsiteX10" fmla="*/ 5786920 w 12202482"/>
              <a:gd name="connsiteY10" fmla="*/ 6231137 h 6231137"/>
              <a:gd name="connsiteX11" fmla="*/ 6059423 w 12202482"/>
              <a:gd name="connsiteY11" fmla="*/ 5908409 h 6231137"/>
              <a:gd name="connsiteX12" fmla="*/ 9186615 w 12202482"/>
              <a:gd name="connsiteY12" fmla="*/ 5911624 h 6231137"/>
              <a:gd name="connsiteX13" fmla="*/ 10095517 w 12202482"/>
              <a:gd name="connsiteY13" fmla="*/ 5914499 h 6231137"/>
              <a:gd name="connsiteX14" fmla="*/ 11015456 w 12202482"/>
              <a:gd name="connsiteY14" fmla="*/ 5922366 h 6231137"/>
              <a:gd name="connsiteX15" fmla="*/ 12173539 w 12202482"/>
              <a:gd name="connsiteY15" fmla="*/ 5921320 h 6231137"/>
              <a:gd name="connsiteX16" fmla="*/ 12151685 w 12202482"/>
              <a:gd name="connsiteY16" fmla="*/ 2621674 h 6231137"/>
              <a:gd name="connsiteX17" fmla="*/ 12142333 w 12202482"/>
              <a:gd name="connsiteY17" fmla="*/ 176313 h 6231137"/>
              <a:gd name="connsiteX18" fmla="*/ 11377766 w 12202482"/>
              <a:gd name="connsiteY18" fmla="*/ 107615 h 6231137"/>
              <a:gd name="connsiteX19" fmla="*/ 10347542 w 12202482"/>
              <a:gd name="connsiteY19" fmla="*/ 101059 h 6231137"/>
              <a:gd name="connsiteX20" fmla="*/ 7688107 w 12202482"/>
              <a:gd name="connsiteY20" fmla="*/ 75910 h 6231137"/>
              <a:gd name="connsiteX21" fmla="*/ 1980973 w 12202482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142494 w 12256747"/>
              <a:gd name="connsiteY3" fmla="*/ 909146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75843 w 12256747"/>
              <a:gd name="connsiteY4" fmla="*/ 994830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35238 w 12256747"/>
              <a:gd name="connsiteY0" fmla="*/ 0 h 6231137"/>
              <a:gd name="connsiteX1" fmla="*/ 447157 w 12256747"/>
              <a:gd name="connsiteY1" fmla="*/ 10761 h 6231137"/>
              <a:gd name="connsiteX2" fmla="*/ 0 w 12256747"/>
              <a:gd name="connsiteY2" fmla="*/ 26521 h 6231137"/>
              <a:gd name="connsiteX3" fmla="*/ -1 w 12256747"/>
              <a:gd name="connsiteY3" fmla="*/ 844885 h 6231137"/>
              <a:gd name="connsiteX4" fmla="*/ 4594 w 12256747"/>
              <a:gd name="connsiteY4" fmla="*/ 1176912 h 6231137"/>
              <a:gd name="connsiteX5" fmla="*/ 65222 w 12256747"/>
              <a:gd name="connsiteY5" fmla="*/ 4530644 h 6231137"/>
              <a:gd name="connsiteX6" fmla="*/ 124729 w 12256747"/>
              <a:gd name="connsiteY6" fmla="*/ 5941555 h 6231137"/>
              <a:gd name="connsiteX7" fmla="*/ 2732431 w 12256747"/>
              <a:gd name="connsiteY7" fmla="*/ 5929698 h 6231137"/>
              <a:gd name="connsiteX8" fmla="*/ 4386126 w 12256747"/>
              <a:gd name="connsiteY8" fmla="*/ 5908315 h 6231137"/>
              <a:gd name="connsiteX9" fmla="*/ 5357427 w 12256747"/>
              <a:gd name="connsiteY9" fmla="*/ 5924178 h 6231137"/>
              <a:gd name="connsiteX10" fmla="*/ 5841185 w 12256747"/>
              <a:gd name="connsiteY10" fmla="*/ 6231137 h 6231137"/>
              <a:gd name="connsiteX11" fmla="*/ 6113688 w 12256747"/>
              <a:gd name="connsiteY11" fmla="*/ 5908409 h 6231137"/>
              <a:gd name="connsiteX12" fmla="*/ 9240880 w 12256747"/>
              <a:gd name="connsiteY12" fmla="*/ 5911624 h 6231137"/>
              <a:gd name="connsiteX13" fmla="*/ 10149782 w 12256747"/>
              <a:gd name="connsiteY13" fmla="*/ 5914499 h 6231137"/>
              <a:gd name="connsiteX14" fmla="*/ 11069721 w 12256747"/>
              <a:gd name="connsiteY14" fmla="*/ 5922366 h 6231137"/>
              <a:gd name="connsiteX15" fmla="*/ 12227804 w 12256747"/>
              <a:gd name="connsiteY15" fmla="*/ 5921320 h 6231137"/>
              <a:gd name="connsiteX16" fmla="*/ 12205950 w 12256747"/>
              <a:gd name="connsiteY16" fmla="*/ 2621674 h 6231137"/>
              <a:gd name="connsiteX17" fmla="*/ 12196598 w 12256747"/>
              <a:gd name="connsiteY17" fmla="*/ 176313 h 6231137"/>
              <a:gd name="connsiteX18" fmla="*/ 11432031 w 12256747"/>
              <a:gd name="connsiteY18" fmla="*/ 107615 h 6231137"/>
              <a:gd name="connsiteX19" fmla="*/ 10401807 w 12256747"/>
              <a:gd name="connsiteY19" fmla="*/ 101059 h 6231137"/>
              <a:gd name="connsiteX20" fmla="*/ 7742372 w 12256747"/>
              <a:gd name="connsiteY20" fmla="*/ 75910 h 6231137"/>
              <a:gd name="connsiteX21" fmla="*/ 2035238 w 12256747"/>
              <a:gd name="connsiteY21" fmla="*/ 0 h 6231137"/>
              <a:gd name="connsiteX0" fmla="*/ 2054471 w 12275980"/>
              <a:gd name="connsiteY0" fmla="*/ 0 h 6231137"/>
              <a:gd name="connsiteX1" fmla="*/ 466390 w 12275980"/>
              <a:gd name="connsiteY1" fmla="*/ 10761 h 6231137"/>
              <a:gd name="connsiteX2" fmla="*/ 19233 w 12275980"/>
              <a:gd name="connsiteY2" fmla="*/ 26521 h 6231137"/>
              <a:gd name="connsiteX3" fmla="*/ 19232 w 12275980"/>
              <a:gd name="connsiteY3" fmla="*/ 844885 h 6231137"/>
              <a:gd name="connsiteX4" fmla="*/ 76 w 12275980"/>
              <a:gd name="connsiteY4" fmla="*/ 1369703 h 6231137"/>
              <a:gd name="connsiteX5" fmla="*/ 84455 w 12275980"/>
              <a:gd name="connsiteY5" fmla="*/ 4530644 h 6231137"/>
              <a:gd name="connsiteX6" fmla="*/ 143962 w 12275980"/>
              <a:gd name="connsiteY6" fmla="*/ 5941555 h 6231137"/>
              <a:gd name="connsiteX7" fmla="*/ 2751664 w 12275980"/>
              <a:gd name="connsiteY7" fmla="*/ 5929698 h 6231137"/>
              <a:gd name="connsiteX8" fmla="*/ 4405359 w 12275980"/>
              <a:gd name="connsiteY8" fmla="*/ 5908315 h 6231137"/>
              <a:gd name="connsiteX9" fmla="*/ 5376660 w 12275980"/>
              <a:gd name="connsiteY9" fmla="*/ 5924178 h 6231137"/>
              <a:gd name="connsiteX10" fmla="*/ 5860418 w 12275980"/>
              <a:gd name="connsiteY10" fmla="*/ 6231137 h 6231137"/>
              <a:gd name="connsiteX11" fmla="*/ 6132921 w 12275980"/>
              <a:gd name="connsiteY11" fmla="*/ 5908409 h 6231137"/>
              <a:gd name="connsiteX12" fmla="*/ 9260113 w 12275980"/>
              <a:gd name="connsiteY12" fmla="*/ 5911624 h 6231137"/>
              <a:gd name="connsiteX13" fmla="*/ 10169015 w 12275980"/>
              <a:gd name="connsiteY13" fmla="*/ 5914499 h 6231137"/>
              <a:gd name="connsiteX14" fmla="*/ 11088954 w 12275980"/>
              <a:gd name="connsiteY14" fmla="*/ 5922366 h 6231137"/>
              <a:gd name="connsiteX15" fmla="*/ 12247037 w 12275980"/>
              <a:gd name="connsiteY15" fmla="*/ 5921320 h 6231137"/>
              <a:gd name="connsiteX16" fmla="*/ 12225183 w 12275980"/>
              <a:gd name="connsiteY16" fmla="*/ 2621674 h 6231137"/>
              <a:gd name="connsiteX17" fmla="*/ 12215831 w 12275980"/>
              <a:gd name="connsiteY17" fmla="*/ 176313 h 6231137"/>
              <a:gd name="connsiteX18" fmla="*/ 11451264 w 12275980"/>
              <a:gd name="connsiteY18" fmla="*/ 107615 h 6231137"/>
              <a:gd name="connsiteX19" fmla="*/ 10421040 w 12275980"/>
              <a:gd name="connsiteY19" fmla="*/ 101059 h 6231137"/>
              <a:gd name="connsiteX20" fmla="*/ 7761605 w 12275980"/>
              <a:gd name="connsiteY20" fmla="*/ 75910 h 6231137"/>
              <a:gd name="connsiteX21" fmla="*/ 2054471 w 1227598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161182 w 12293200"/>
              <a:gd name="connsiteY6" fmla="*/ 5941555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93200"/>
              <a:gd name="connsiteY0" fmla="*/ 0 h 6231137"/>
              <a:gd name="connsiteX1" fmla="*/ 483610 w 12293200"/>
              <a:gd name="connsiteY1" fmla="*/ 10761 h 6231137"/>
              <a:gd name="connsiteX2" fmla="*/ 36453 w 12293200"/>
              <a:gd name="connsiteY2" fmla="*/ 26521 h 6231137"/>
              <a:gd name="connsiteX3" fmla="*/ 36452 w 12293200"/>
              <a:gd name="connsiteY3" fmla="*/ 844885 h 6231137"/>
              <a:gd name="connsiteX4" fmla="*/ 17296 w 12293200"/>
              <a:gd name="connsiteY4" fmla="*/ 1369703 h 6231137"/>
              <a:gd name="connsiteX5" fmla="*/ 6679 w 12293200"/>
              <a:gd name="connsiteY5" fmla="*/ 4594908 h 6231137"/>
              <a:gd name="connsiteX6" fmla="*/ 89932 w 12293200"/>
              <a:gd name="connsiteY6" fmla="*/ 5941557 h 6231137"/>
              <a:gd name="connsiteX7" fmla="*/ 2768884 w 12293200"/>
              <a:gd name="connsiteY7" fmla="*/ 5929698 h 6231137"/>
              <a:gd name="connsiteX8" fmla="*/ 4422579 w 12293200"/>
              <a:gd name="connsiteY8" fmla="*/ 5908315 h 6231137"/>
              <a:gd name="connsiteX9" fmla="*/ 5393880 w 12293200"/>
              <a:gd name="connsiteY9" fmla="*/ 5924178 h 6231137"/>
              <a:gd name="connsiteX10" fmla="*/ 5877638 w 12293200"/>
              <a:gd name="connsiteY10" fmla="*/ 6231137 h 6231137"/>
              <a:gd name="connsiteX11" fmla="*/ 6150141 w 12293200"/>
              <a:gd name="connsiteY11" fmla="*/ 5908409 h 6231137"/>
              <a:gd name="connsiteX12" fmla="*/ 9277333 w 12293200"/>
              <a:gd name="connsiteY12" fmla="*/ 5911624 h 6231137"/>
              <a:gd name="connsiteX13" fmla="*/ 10186235 w 12293200"/>
              <a:gd name="connsiteY13" fmla="*/ 5914499 h 6231137"/>
              <a:gd name="connsiteX14" fmla="*/ 11106174 w 12293200"/>
              <a:gd name="connsiteY14" fmla="*/ 5922366 h 6231137"/>
              <a:gd name="connsiteX15" fmla="*/ 12264257 w 12293200"/>
              <a:gd name="connsiteY15" fmla="*/ 5921320 h 6231137"/>
              <a:gd name="connsiteX16" fmla="*/ 12242403 w 12293200"/>
              <a:gd name="connsiteY16" fmla="*/ 2621674 h 6231137"/>
              <a:gd name="connsiteX17" fmla="*/ 12233051 w 12293200"/>
              <a:gd name="connsiteY17" fmla="*/ 176313 h 6231137"/>
              <a:gd name="connsiteX18" fmla="*/ 11468484 w 12293200"/>
              <a:gd name="connsiteY18" fmla="*/ 107615 h 6231137"/>
              <a:gd name="connsiteX19" fmla="*/ 10438260 w 12293200"/>
              <a:gd name="connsiteY19" fmla="*/ 101059 h 6231137"/>
              <a:gd name="connsiteX20" fmla="*/ 7778825 w 12293200"/>
              <a:gd name="connsiteY20" fmla="*/ 75910 h 6231137"/>
              <a:gd name="connsiteX21" fmla="*/ 2071691 w 12293200"/>
              <a:gd name="connsiteY21" fmla="*/ 0 h 6231137"/>
              <a:gd name="connsiteX0" fmla="*/ 2071691 w 12288138"/>
              <a:gd name="connsiteY0" fmla="*/ 24998 h 6256135"/>
              <a:gd name="connsiteX1" fmla="*/ 483610 w 12288138"/>
              <a:gd name="connsiteY1" fmla="*/ 35759 h 6256135"/>
              <a:gd name="connsiteX2" fmla="*/ 36453 w 12288138"/>
              <a:gd name="connsiteY2" fmla="*/ 51519 h 6256135"/>
              <a:gd name="connsiteX3" fmla="*/ 36452 w 12288138"/>
              <a:gd name="connsiteY3" fmla="*/ 869883 h 6256135"/>
              <a:gd name="connsiteX4" fmla="*/ 17296 w 12288138"/>
              <a:gd name="connsiteY4" fmla="*/ 1394701 h 6256135"/>
              <a:gd name="connsiteX5" fmla="*/ 6679 w 12288138"/>
              <a:gd name="connsiteY5" fmla="*/ 4619906 h 6256135"/>
              <a:gd name="connsiteX6" fmla="*/ 89932 w 12288138"/>
              <a:gd name="connsiteY6" fmla="*/ 5966555 h 6256135"/>
              <a:gd name="connsiteX7" fmla="*/ 2768884 w 12288138"/>
              <a:gd name="connsiteY7" fmla="*/ 5954696 h 6256135"/>
              <a:gd name="connsiteX8" fmla="*/ 4422579 w 12288138"/>
              <a:gd name="connsiteY8" fmla="*/ 5933313 h 6256135"/>
              <a:gd name="connsiteX9" fmla="*/ 5393880 w 12288138"/>
              <a:gd name="connsiteY9" fmla="*/ 5949176 h 6256135"/>
              <a:gd name="connsiteX10" fmla="*/ 5877638 w 12288138"/>
              <a:gd name="connsiteY10" fmla="*/ 6256135 h 6256135"/>
              <a:gd name="connsiteX11" fmla="*/ 6150141 w 12288138"/>
              <a:gd name="connsiteY11" fmla="*/ 5933407 h 6256135"/>
              <a:gd name="connsiteX12" fmla="*/ 9277333 w 12288138"/>
              <a:gd name="connsiteY12" fmla="*/ 5936622 h 6256135"/>
              <a:gd name="connsiteX13" fmla="*/ 10186235 w 12288138"/>
              <a:gd name="connsiteY13" fmla="*/ 5939497 h 6256135"/>
              <a:gd name="connsiteX14" fmla="*/ 11106174 w 12288138"/>
              <a:gd name="connsiteY14" fmla="*/ 5947364 h 6256135"/>
              <a:gd name="connsiteX15" fmla="*/ 12264257 w 12288138"/>
              <a:gd name="connsiteY15" fmla="*/ 5946318 h 6256135"/>
              <a:gd name="connsiteX16" fmla="*/ 12242403 w 12288138"/>
              <a:gd name="connsiteY16" fmla="*/ 2646672 h 6256135"/>
              <a:gd name="connsiteX17" fmla="*/ 12233051 w 12288138"/>
              <a:gd name="connsiteY17" fmla="*/ 201311 h 6256135"/>
              <a:gd name="connsiteX18" fmla="*/ 11729726 w 12288138"/>
              <a:gd name="connsiteY18" fmla="*/ 132612 h 6256135"/>
              <a:gd name="connsiteX19" fmla="*/ 10438260 w 12288138"/>
              <a:gd name="connsiteY19" fmla="*/ 126057 h 6256135"/>
              <a:gd name="connsiteX20" fmla="*/ 7778825 w 12288138"/>
              <a:gd name="connsiteY20" fmla="*/ 100908 h 6256135"/>
              <a:gd name="connsiteX21" fmla="*/ 2071691 w 12288138"/>
              <a:gd name="connsiteY21" fmla="*/ 24998 h 6256135"/>
              <a:gd name="connsiteX0" fmla="*/ 2071691 w 12281699"/>
              <a:gd name="connsiteY0" fmla="*/ 0 h 6231137"/>
              <a:gd name="connsiteX1" fmla="*/ 483610 w 12281699"/>
              <a:gd name="connsiteY1" fmla="*/ 10761 h 6231137"/>
              <a:gd name="connsiteX2" fmla="*/ 36453 w 12281699"/>
              <a:gd name="connsiteY2" fmla="*/ 26521 h 6231137"/>
              <a:gd name="connsiteX3" fmla="*/ 36452 w 12281699"/>
              <a:gd name="connsiteY3" fmla="*/ 844885 h 6231137"/>
              <a:gd name="connsiteX4" fmla="*/ 17296 w 12281699"/>
              <a:gd name="connsiteY4" fmla="*/ 1369703 h 6231137"/>
              <a:gd name="connsiteX5" fmla="*/ 6679 w 12281699"/>
              <a:gd name="connsiteY5" fmla="*/ 4594908 h 6231137"/>
              <a:gd name="connsiteX6" fmla="*/ 89932 w 12281699"/>
              <a:gd name="connsiteY6" fmla="*/ 5941557 h 6231137"/>
              <a:gd name="connsiteX7" fmla="*/ 2768884 w 12281699"/>
              <a:gd name="connsiteY7" fmla="*/ 5929698 h 6231137"/>
              <a:gd name="connsiteX8" fmla="*/ 4422579 w 12281699"/>
              <a:gd name="connsiteY8" fmla="*/ 5908315 h 6231137"/>
              <a:gd name="connsiteX9" fmla="*/ 5393880 w 12281699"/>
              <a:gd name="connsiteY9" fmla="*/ 5924178 h 6231137"/>
              <a:gd name="connsiteX10" fmla="*/ 5877638 w 12281699"/>
              <a:gd name="connsiteY10" fmla="*/ 6231137 h 6231137"/>
              <a:gd name="connsiteX11" fmla="*/ 6150141 w 12281699"/>
              <a:gd name="connsiteY11" fmla="*/ 5908409 h 6231137"/>
              <a:gd name="connsiteX12" fmla="*/ 9277333 w 12281699"/>
              <a:gd name="connsiteY12" fmla="*/ 5911624 h 6231137"/>
              <a:gd name="connsiteX13" fmla="*/ 10186235 w 12281699"/>
              <a:gd name="connsiteY13" fmla="*/ 5914499 h 6231137"/>
              <a:gd name="connsiteX14" fmla="*/ 11106174 w 12281699"/>
              <a:gd name="connsiteY14" fmla="*/ 5922366 h 6231137"/>
              <a:gd name="connsiteX15" fmla="*/ 12264257 w 12281699"/>
              <a:gd name="connsiteY15" fmla="*/ 5921320 h 6231137"/>
              <a:gd name="connsiteX16" fmla="*/ 12242403 w 12281699"/>
              <a:gd name="connsiteY16" fmla="*/ 2621674 h 6231137"/>
              <a:gd name="connsiteX17" fmla="*/ 12233051 w 12281699"/>
              <a:gd name="connsiteY17" fmla="*/ 176313 h 6231137"/>
              <a:gd name="connsiteX18" fmla="*/ 11729726 w 12281699"/>
              <a:gd name="connsiteY18" fmla="*/ 107614 h 6231137"/>
              <a:gd name="connsiteX19" fmla="*/ 10438260 w 12281699"/>
              <a:gd name="connsiteY19" fmla="*/ 101059 h 6231137"/>
              <a:gd name="connsiteX20" fmla="*/ 7778825 w 12281699"/>
              <a:gd name="connsiteY20" fmla="*/ 75910 h 6231137"/>
              <a:gd name="connsiteX21" fmla="*/ 2071691 w 12281699"/>
              <a:gd name="connsiteY21" fmla="*/ 0 h 6231137"/>
              <a:gd name="connsiteX0" fmla="*/ 2071691 w 12281973"/>
              <a:gd name="connsiteY0" fmla="*/ 17107 h 6248244"/>
              <a:gd name="connsiteX1" fmla="*/ 483610 w 12281973"/>
              <a:gd name="connsiteY1" fmla="*/ 27868 h 6248244"/>
              <a:gd name="connsiteX2" fmla="*/ 36453 w 12281973"/>
              <a:gd name="connsiteY2" fmla="*/ 43628 h 6248244"/>
              <a:gd name="connsiteX3" fmla="*/ 36452 w 12281973"/>
              <a:gd name="connsiteY3" fmla="*/ 861992 h 6248244"/>
              <a:gd name="connsiteX4" fmla="*/ 17296 w 12281973"/>
              <a:gd name="connsiteY4" fmla="*/ 1386810 h 6248244"/>
              <a:gd name="connsiteX5" fmla="*/ 6679 w 12281973"/>
              <a:gd name="connsiteY5" fmla="*/ 4612015 h 6248244"/>
              <a:gd name="connsiteX6" fmla="*/ 89932 w 12281973"/>
              <a:gd name="connsiteY6" fmla="*/ 5958664 h 6248244"/>
              <a:gd name="connsiteX7" fmla="*/ 2768884 w 12281973"/>
              <a:gd name="connsiteY7" fmla="*/ 5946805 h 6248244"/>
              <a:gd name="connsiteX8" fmla="*/ 4422579 w 12281973"/>
              <a:gd name="connsiteY8" fmla="*/ 5925422 h 6248244"/>
              <a:gd name="connsiteX9" fmla="*/ 5393880 w 12281973"/>
              <a:gd name="connsiteY9" fmla="*/ 5941285 h 6248244"/>
              <a:gd name="connsiteX10" fmla="*/ 5877638 w 12281973"/>
              <a:gd name="connsiteY10" fmla="*/ 6248244 h 6248244"/>
              <a:gd name="connsiteX11" fmla="*/ 6150141 w 12281973"/>
              <a:gd name="connsiteY11" fmla="*/ 5925516 h 6248244"/>
              <a:gd name="connsiteX12" fmla="*/ 9277333 w 12281973"/>
              <a:gd name="connsiteY12" fmla="*/ 5928731 h 6248244"/>
              <a:gd name="connsiteX13" fmla="*/ 10186235 w 12281973"/>
              <a:gd name="connsiteY13" fmla="*/ 5931606 h 6248244"/>
              <a:gd name="connsiteX14" fmla="*/ 11106174 w 12281973"/>
              <a:gd name="connsiteY14" fmla="*/ 5939473 h 6248244"/>
              <a:gd name="connsiteX15" fmla="*/ 12264257 w 12281973"/>
              <a:gd name="connsiteY15" fmla="*/ 5938427 h 6248244"/>
              <a:gd name="connsiteX16" fmla="*/ 12242403 w 12281973"/>
              <a:gd name="connsiteY16" fmla="*/ 2638781 h 6248244"/>
              <a:gd name="connsiteX17" fmla="*/ 12233051 w 12281973"/>
              <a:gd name="connsiteY17" fmla="*/ 193420 h 6248244"/>
              <a:gd name="connsiteX18" fmla="*/ 11824723 w 12281973"/>
              <a:gd name="connsiteY18" fmla="*/ 146142 h 6248244"/>
              <a:gd name="connsiteX19" fmla="*/ 10438260 w 12281973"/>
              <a:gd name="connsiteY19" fmla="*/ 118166 h 6248244"/>
              <a:gd name="connsiteX20" fmla="*/ 7778825 w 12281973"/>
              <a:gd name="connsiteY20" fmla="*/ 93017 h 6248244"/>
              <a:gd name="connsiteX21" fmla="*/ 2071691 w 12281973"/>
              <a:gd name="connsiteY21" fmla="*/ 17107 h 6248244"/>
              <a:gd name="connsiteX0" fmla="*/ 2071691 w 12281973"/>
              <a:gd name="connsiteY0" fmla="*/ 19214 h 6250351"/>
              <a:gd name="connsiteX1" fmla="*/ 483610 w 12281973"/>
              <a:gd name="connsiteY1" fmla="*/ 29975 h 6250351"/>
              <a:gd name="connsiteX2" fmla="*/ 36453 w 12281973"/>
              <a:gd name="connsiteY2" fmla="*/ 45735 h 6250351"/>
              <a:gd name="connsiteX3" fmla="*/ 36452 w 12281973"/>
              <a:gd name="connsiteY3" fmla="*/ 864099 h 6250351"/>
              <a:gd name="connsiteX4" fmla="*/ 17296 w 12281973"/>
              <a:gd name="connsiteY4" fmla="*/ 1388917 h 6250351"/>
              <a:gd name="connsiteX5" fmla="*/ 6679 w 12281973"/>
              <a:gd name="connsiteY5" fmla="*/ 4614122 h 6250351"/>
              <a:gd name="connsiteX6" fmla="*/ 89932 w 12281973"/>
              <a:gd name="connsiteY6" fmla="*/ 5960771 h 6250351"/>
              <a:gd name="connsiteX7" fmla="*/ 2768884 w 12281973"/>
              <a:gd name="connsiteY7" fmla="*/ 5948912 h 6250351"/>
              <a:gd name="connsiteX8" fmla="*/ 4422579 w 12281973"/>
              <a:gd name="connsiteY8" fmla="*/ 5927529 h 6250351"/>
              <a:gd name="connsiteX9" fmla="*/ 5393880 w 12281973"/>
              <a:gd name="connsiteY9" fmla="*/ 5943392 h 6250351"/>
              <a:gd name="connsiteX10" fmla="*/ 5877638 w 12281973"/>
              <a:gd name="connsiteY10" fmla="*/ 6250351 h 6250351"/>
              <a:gd name="connsiteX11" fmla="*/ 6150141 w 12281973"/>
              <a:gd name="connsiteY11" fmla="*/ 5927623 h 6250351"/>
              <a:gd name="connsiteX12" fmla="*/ 9277333 w 12281973"/>
              <a:gd name="connsiteY12" fmla="*/ 5930838 h 6250351"/>
              <a:gd name="connsiteX13" fmla="*/ 10186235 w 12281973"/>
              <a:gd name="connsiteY13" fmla="*/ 5933713 h 6250351"/>
              <a:gd name="connsiteX14" fmla="*/ 11106174 w 12281973"/>
              <a:gd name="connsiteY14" fmla="*/ 5941580 h 6250351"/>
              <a:gd name="connsiteX15" fmla="*/ 12264257 w 12281973"/>
              <a:gd name="connsiteY15" fmla="*/ 5940534 h 6250351"/>
              <a:gd name="connsiteX16" fmla="*/ 12242403 w 12281973"/>
              <a:gd name="connsiteY16" fmla="*/ 2640888 h 6250351"/>
              <a:gd name="connsiteX17" fmla="*/ 12233051 w 12281973"/>
              <a:gd name="connsiteY17" fmla="*/ 195527 h 6250351"/>
              <a:gd name="connsiteX18" fmla="*/ 11824723 w 12281973"/>
              <a:gd name="connsiteY18" fmla="*/ 148249 h 6250351"/>
              <a:gd name="connsiteX19" fmla="*/ 10295765 w 12281973"/>
              <a:gd name="connsiteY19" fmla="*/ 141693 h 6250351"/>
              <a:gd name="connsiteX20" fmla="*/ 7778825 w 12281973"/>
              <a:gd name="connsiteY20" fmla="*/ 95124 h 6250351"/>
              <a:gd name="connsiteX21" fmla="*/ 2071691 w 12281973"/>
              <a:gd name="connsiteY21" fmla="*/ 19214 h 6250351"/>
              <a:gd name="connsiteX0" fmla="*/ 2071691 w 12322325"/>
              <a:gd name="connsiteY0" fmla="*/ 0 h 6231137"/>
              <a:gd name="connsiteX1" fmla="*/ 483610 w 12322325"/>
              <a:gd name="connsiteY1" fmla="*/ 10761 h 6231137"/>
              <a:gd name="connsiteX2" fmla="*/ 36453 w 12322325"/>
              <a:gd name="connsiteY2" fmla="*/ 26521 h 6231137"/>
              <a:gd name="connsiteX3" fmla="*/ 36452 w 12322325"/>
              <a:gd name="connsiteY3" fmla="*/ 844885 h 6231137"/>
              <a:gd name="connsiteX4" fmla="*/ 17296 w 12322325"/>
              <a:gd name="connsiteY4" fmla="*/ 1369703 h 6231137"/>
              <a:gd name="connsiteX5" fmla="*/ 6679 w 12322325"/>
              <a:gd name="connsiteY5" fmla="*/ 4594908 h 6231137"/>
              <a:gd name="connsiteX6" fmla="*/ 89932 w 12322325"/>
              <a:gd name="connsiteY6" fmla="*/ 5941557 h 6231137"/>
              <a:gd name="connsiteX7" fmla="*/ 2768884 w 12322325"/>
              <a:gd name="connsiteY7" fmla="*/ 5929698 h 6231137"/>
              <a:gd name="connsiteX8" fmla="*/ 4422579 w 12322325"/>
              <a:gd name="connsiteY8" fmla="*/ 5908315 h 6231137"/>
              <a:gd name="connsiteX9" fmla="*/ 5393880 w 12322325"/>
              <a:gd name="connsiteY9" fmla="*/ 5924178 h 6231137"/>
              <a:gd name="connsiteX10" fmla="*/ 5877638 w 12322325"/>
              <a:gd name="connsiteY10" fmla="*/ 6231137 h 6231137"/>
              <a:gd name="connsiteX11" fmla="*/ 6150141 w 12322325"/>
              <a:gd name="connsiteY11" fmla="*/ 5908409 h 6231137"/>
              <a:gd name="connsiteX12" fmla="*/ 9277333 w 12322325"/>
              <a:gd name="connsiteY12" fmla="*/ 5911624 h 6231137"/>
              <a:gd name="connsiteX13" fmla="*/ 10186235 w 12322325"/>
              <a:gd name="connsiteY13" fmla="*/ 5914499 h 6231137"/>
              <a:gd name="connsiteX14" fmla="*/ 11106174 w 12322325"/>
              <a:gd name="connsiteY14" fmla="*/ 5922366 h 6231137"/>
              <a:gd name="connsiteX15" fmla="*/ 12264257 w 12322325"/>
              <a:gd name="connsiteY15" fmla="*/ 5921320 h 6231137"/>
              <a:gd name="connsiteX16" fmla="*/ 12242403 w 12322325"/>
              <a:gd name="connsiteY16" fmla="*/ 2621674 h 6231137"/>
              <a:gd name="connsiteX17" fmla="*/ 12233051 w 12322325"/>
              <a:gd name="connsiteY17" fmla="*/ 176313 h 6231137"/>
              <a:gd name="connsiteX18" fmla="*/ 11824723 w 12322325"/>
              <a:gd name="connsiteY18" fmla="*/ 129035 h 6231137"/>
              <a:gd name="connsiteX19" fmla="*/ 10295765 w 12322325"/>
              <a:gd name="connsiteY19" fmla="*/ 122479 h 6231137"/>
              <a:gd name="connsiteX20" fmla="*/ 7778825 w 12322325"/>
              <a:gd name="connsiteY20" fmla="*/ 75910 h 6231137"/>
              <a:gd name="connsiteX21" fmla="*/ 2071691 w 12322325"/>
              <a:gd name="connsiteY21" fmla="*/ 0 h 6231137"/>
              <a:gd name="connsiteX0" fmla="*/ 2071691 w 12275492"/>
              <a:gd name="connsiteY0" fmla="*/ 0 h 6231137"/>
              <a:gd name="connsiteX1" fmla="*/ 483610 w 12275492"/>
              <a:gd name="connsiteY1" fmla="*/ 10761 h 6231137"/>
              <a:gd name="connsiteX2" fmla="*/ 36453 w 12275492"/>
              <a:gd name="connsiteY2" fmla="*/ 26521 h 6231137"/>
              <a:gd name="connsiteX3" fmla="*/ 36452 w 12275492"/>
              <a:gd name="connsiteY3" fmla="*/ 844885 h 6231137"/>
              <a:gd name="connsiteX4" fmla="*/ 17296 w 12275492"/>
              <a:gd name="connsiteY4" fmla="*/ 1369703 h 6231137"/>
              <a:gd name="connsiteX5" fmla="*/ 6679 w 12275492"/>
              <a:gd name="connsiteY5" fmla="*/ 4594908 h 6231137"/>
              <a:gd name="connsiteX6" fmla="*/ 89932 w 12275492"/>
              <a:gd name="connsiteY6" fmla="*/ 5941557 h 6231137"/>
              <a:gd name="connsiteX7" fmla="*/ 2768884 w 12275492"/>
              <a:gd name="connsiteY7" fmla="*/ 5929698 h 6231137"/>
              <a:gd name="connsiteX8" fmla="*/ 4422579 w 12275492"/>
              <a:gd name="connsiteY8" fmla="*/ 5908315 h 6231137"/>
              <a:gd name="connsiteX9" fmla="*/ 5393880 w 12275492"/>
              <a:gd name="connsiteY9" fmla="*/ 5924178 h 6231137"/>
              <a:gd name="connsiteX10" fmla="*/ 5877638 w 12275492"/>
              <a:gd name="connsiteY10" fmla="*/ 6231137 h 6231137"/>
              <a:gd name="connsiteX11" fmla="*/ 6150141 w 12275492"/>
              <a:gd name="connsiteY11" fmla="*/ 5908409 h 6231137"/>
              <a:gd name="connsiteX12" fmla="*/ 9277333 w 12275492"/>
              <a:gd name="connsiteY12" fmla="*/ 5911624 h 6231137"/>
              <a:gd name="connsiteX13" fmla="*/ 10186235 w 12275492"/>
              <a:gd name="connsiteY13" fmla="*/ 5914499 h 6231137"/>
              <a:gd name="connsiteX14" fmla="*/ 11106174 w 12275492"/>
              <a:gd name="connsiteY14" fmla="*/ 5922366 h 6231137"/>
              <a:gd name="connsiteX15" fmla="*/ 12264257 w 12275492"/>
              <a:gd name="connsiteY15" fmla="*/ 5921320 h 6231137"/>
              <a:gd name="connsiteX16" fmla="*/ 12242403 w 12275492"/>
              <a:gd name="connsiteY16" fmla="*/ 2621674 h 6231137"/>
              <a:gd name="connsiteX17" fmla="*/ 12233051 w 12275492"/>
              <a:gd name="connsiteY17" fmla="*/ 176313 h 6231137"/>
              <a:gd name="connsiteX18" fmla="*/ 11824723 w 12275492"/>
              <a:gd name="connsiteY18" fmla="*/ 129035 h 6231137"/>
              <a:gd name="connsiteX19" fmla="*/ 10295765 w 12275492"/>
              <a:gd name="connsiteY19" fmla="*/ 122479 h 6231137"/>
              <a:gd name="connsiteX20" fmla="*/ 7778825 w 12275492"/>
              <a:gd name="connsiteY20" fmla="*/ 75910 h 6231137"/>
              <a:gd name="connsiteX21" fmla="*/ 2071691 w 12275492"/>
              <a:gd name="connsiteY21" fmla="*/ 0 h 6231137"/>
              <a:gd name="connsiteX0" fmla="*/ 2071691 w 12313887"/>
              <a:gd name="connsiteY0" fmla="*/ 20004 h 6251141"/>
              <a:gd name="connsiteX1" fmla="*/ 483610 w 12313887"/>
              <a:gd name="connsiteY1" fmla="*/ 30765 h 6251141"/>
              <a:gd name="connsiteX2" fmla="*/ 36453 w 12313887"/>
              <a:gd name="connsiteY2" fmla="*/ 46525 h 6251141"/>
              <a:gd name="connsiteX3" fmla="*/ 36452 w 12313887"/>
              <a:gd name="connsiteY3" fmla="*/ 864889 h 6251141"/>
              <a:gd name="connsiteX4" fmla="*/ 17296 w 12313887"/>
              <a:gd name="connsiteY4" fmla="*/ 1389707 h 6251141"/>
              <a:gd name="connsiteX5" fmla="*/ 6679 w 12313887"/>
              <a:gd name="connsiteY5" fmla="*/ 4614912 h 6251141"/>
              <a:gd name="connsiteX6" fmla="*/ 89932 w 12313887"/>
              <a:gd name="connsiteY6" fmla="*/ 5961561 h 6251141"/>
              <a:gd name="connsiteX7" fmla="*/ 2768884 w 12313887"/>
              <a:gd name="connsiteY7" fmla="*/ 5949702 h 6251141"/>
              <a:gd name="connsiteX8" fmla="*/ 4422579 w 12313887"/>
              <a:gd name="connsiteY8" fmla="*/ 5928319 h 6251141"/>
              <a:gd name="connsiteX9" fmla="*/ 5393880 w 12313887"/>
              <a:gd name="connsiteY9" fmla="*/ 5944182 h 6251141"/>
              <a:gd name="connsiteX10" fmla="*/ 5877638 w 12313887"/>
              <a:gd name="connsiteY10" fmla="*/ 6251141 h 6251141"/>
              <a:gd name="connsiteX11" fmla="*/ 6150141 w 12313887"/>
              <a:gd name="connsiteY11" fmla="*/ 5928413 h 6251141"/>
              <a:gd name="connsiteX12" fmla="*/ 9277333 w 12313887"/>
              <a:gd name="connsiteY12" fmla="*/ 5931628 h 6251141"/>
              <a:gd name="connsiteX13" fmla="*/ 10186235 w 12313887"/>
              <a:gd name="connsiteY13" fmla="*/ 5934503 h 6251141"/>
              <a:gd name="connsiteX14" fmla="*/ 11106174 w 12313887"/>
              <a:gd name="connsiteY14" fmla="*/ 5942370 h 6251141"/>
              <a:gd name="connsiteX15" fmla="*/ 12264257 w 12313887"/>
              <a:gd name="connsiteY15" fmla="*/ 5941324 h 6251141"/>
              <a:gd name="connsiteX16" fmla="*/ 12289901 w 12313887"/>
              <a:gd name="connsiteY16" fmla="*/ 2652389 h 6251141"/>
              <a:gd name="connsiteX17" fmla="*/ 12233051 w 12313887"/>
              <a:gd name="connsiteY17" fmla="*/ 196317 h 6251141"/>
              <a:gd name="connsiteX18" fmla="*/ 11824723 w 12313887"/>
              <a:gd name="connsiteY18" fmla="*/ 149039 h 6251141"/>
              <a:gd name="connsiteX19" fmla="*/ 10295765 w 12313887"/>
              <a:gd name="connsiteY19" fmla="*/ 142483 h 6251141"/>
              <a:gd name="connsiteX20" fmla="*/ 7778825 w 12313887"/>
              <a:gd name="connsiteY20" fmla="*/ 95914 h 6251141"/>
              <a:gd name="connsiteX21" fmla="*/ 2071691 w 12313887"/>
              <a:gd name="connsiteY21" fmla="*/ 20004 h 6251141"/>
              <a:gd name="connsiteX0" fmla="*/ 2071691 w 12332516"/>
              <a:gd name="connsiteY0" fmla="*/ 20004 h 6251141"/>
              <a:gd name="connsiteX1" fmla="*/ 483610 w 12332516"/>
              <a:gd name="connsiteY1" fmla="*/ 30765 h 6251141"/>
              <a:gd name="connsiteX2" fmla="*/ 36453 w 12332516"/>
              <a:gd name="connsiteY2" fmla="*/ 46525 h 6251141"/>
              <a:gd name="connsiteX3" fmla="*/ 36452 w 12332516"/>
              <a:gd name="connsiteY3" fmla="*/ 864889 h 6251141"/>
              <a:gd name="connsiteX4" fmla="*/ 17296 w 12332516"/>
              <a:gd name="connsiteY4" fmla="*/ 1389707 h 6251141"/>
              <a:gd name="connsiteX5" fmla="*/ 6679 w 12332516"/>
              <a:gd name="connsiteY5" fmla="*/ 4614912 h 6251141"/>
              <a:gd name="connsiteX6" fmla="*/ 89932 w 12332516"/>
              <a:gd name="connsiteY6" fmla="*/ 5961561 h 6251141"/>
              <a:gd name="connsiteX7" fmla="*/ 2768884 w 12332516"/>
              <a:gd name="connsiteY7" fmla="*/ 5949702 h 6251141"/>
              <a:gd name="connsiteX8" fmla="*/ 4422579 w 12332516"/>
              <a:gd name="connsiteY8" fmla="*/ 5928319 h 6251141"/>
              <a:gd name="connsiteX9" fmla="*/ 5393880 w 12332516"/>
              <a:gd name="connsiteY9" fmla="*/ 5944182 h 6251141"/>
              <a:gd name="connsiteX10" fmla="*/ 5877638 w 12332516"/>
              <a:gd name="connsiteY10" fmla="*/ 6251141 h 6251141"/>
              <a:gd name="connsiteX11" fmla="*/ 6150141 w 12332516"/>
              <a:gd name="connsiteY11" fmla="*/ 5928413 h 6251141"/>
              <a:gd name="connsiteX12" fmla="*/ 9277333 w 12332516"/>
              <a:gd name="connsiteY12" fmla="*/ 5931628 h 6251141"/>
              <a:gd name="connsiteX13" fmla="*/ 10186235 w 12332516"/>
              <a:gd name="connsiteY13" fmla="*/ 5934503 h 6251141"/>
              <a:gd name="connsiteX14" fmla="*/ 11106174 w 12332516"/>
              <a:gd name="connsiteY14" fmla="*/ 5942370 h 6251141"/>
              <a:gd name="connsiteX15" fmla="*/ 12264257 w 12332516"/>
              <a:gd name="connsiteY15" fmla="*/ 5941324 h 6251141"/>
              <a:gd name="connsiteX16" fmla="*/ 12289901 w 12332516"/>
              <a:gd name="connsiteY16" fmla="*/ 2652389 h 6251141"/>
              <a:gd name="connsiteX17" fmla="*/ 12280552 w 12332516"/>
              <a:gd name="connsiteY17" fmla="*/ 196317 h 6251141"/>
              <a:gd name="connsiteX18" fmla="*/ 11824723 w 12332516"/>
              <a:gd name="connsiteY18" fmla="*/ 149039 h 6251141"/>
              <a:gd name="connsiteX19" fmla="*/ 10295765 w 12332516"/>
              <a:gd name="connsiteY19" fmla="*/ 142483 h 6251141"/>
              <a:gd name="connsiteX20" fmla="*/ 7778825 w 12332516"/>
              <a:gd name="connsiteY20" fmla="*/ 95914 h 6251141"/>
              <a:gd name="connsiteX21" fmla="*/ 2071691 w 12332516"/>
              <a:gd name="connsiteY21" fmla="*/ 20004 h 6251141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2652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483610 w 12322347"/>
              <a:gd name="connsiteY1" fmla="*/ 10761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071691 w 12322347"/>
              <a:gd name="connsiteY0" fmla="*/ 0 h 6231137"/>
              <a:gd name="connsiteX1" fmla="*/ 578608 w 12322347"/>
              <a:gd name="connsiteY1" fmla="*/ 42448 h 6231137"/>
              <a:gd name="connsiteX2" fmla="*/ 36453 w 12322347"/>
              <a:gd name="connsiteY2" fmla="*/ 68771 h 6231137"/>
              <a:gd name="connsiteX3" fmla="*/ 36452 w 12322347"/>
              <a:gd name="connsiteY3" fmla="*/ 844885 h 6231137"/>
              <a:gd name="connsiteX4" fmla="*/ 17296 w 12322347"/>
              <a:gd name="connsiteY4" fmla="*/ 1369703 h 6231137"/>
              <a:gd name="connsiteX5" fmla="*/ 6679 w 12322347"/>
              <a:gd name="connsiteY5" fmla="*/ 4594908 h 6231137"/>
              <a:gd name="connsiteX6" fmla="*/ 89932 w 12322347"/>
              <a:gd name="connsiteY6" fmla="*/ 5941557 h 6231137"/>
              <a:gd name="connsiteX7" fmla="*/ 2768884 w 12322347"/>
              <a:gd name="connsiteY7" fmla="*/ 5929698 h 6231137"/>
              <a:gd name="connsiteX8" fmla="*/ 4422579 w 12322347"/>
              <a:gd name="connsiteY8" fmla="*/ 5908315 h 6231137"/>
              <a:gd name="connsiteX9" fmla="*/ 5393880 w 12322347"/>
              <a:gd name="connsiteY9" fmla="*/ 5924178 h 6231137"/>
              <a:gd name="connsiteX10" fmla="*/ 5877638 w 12322347"/>
              <a:gd name="connsiteY10" fmla="*/ 6231137 h 6231137"/>
              <a:gd name="connsiteX11" fmla="*/ 6150141 w 12322347"/>
              <a:gd name="connsiteY11" fmla="*/ 5908409 h 6231137"/>
              <a:gd name="connsiteX12" fmla="*/ 9277333 w 12322347"/>
              <a:gd name="connsiteY12" fmla="*/ 5911624 h 6231137"/>
              <a:gd name="connsiteX13" fmla="*/ 10186235 w 12322347"/>
              <a:gd name="connsiteY13" fmla="*/ 5914499 h 6231137"/>
              <a:gd name="connsiteX14" fmla="*/ 11106174 w 12322347"/>
              <a:gd name="connsiteY14" fmla="*/ 5922366 h 6231137"/>
              <a:gd name="connsiteX15" fmla="*/ 12264257 w 12322347"/>
              <a:gd name="connsiteY15" fmla="*/ 5921320 h 6231137"/>
              <a:gd name="connsiteX16" fmla="*/ 12289901 w 12322347"/>
              <a:gd name="connsiteY16" fmla="*/ 2632385 h 6231137"/>
              <a:gd name="connsiteX17" fmla="*/ 12280552 w 12322347"/>
              <a:gd name="connsiteY17" fmla="*/ 176313 h 6231137"/>
              <a:gd name="connsiteX18" fmla="*/ 11824723 w 12322347"/>
              <a:gd name="connsiteY18" fmla="*/ 129035 h 6231137"/>
              <a:gd name="connsiteX19" fmla="*/ 10295765 w 12322347"/>
              <a:gd name="connsiteY19" fmla="*/ 122479 h 6231137"/>
              <a:gd name="connsiteX20" fmla="*/ 7778825 w 12322347"/>
              <a:gd name="connsiteY20" fmla="*/ 75910 h 6231137"/>
              <a:gd name="connsiteX21" fmla="*/ 2071691 w 12322347"/>
              <a:gd name="connsiteY21" fmla="*/ 0 h 6231137"/>
              <a:gd name="connsiteX0" fmla="*/ 2261685 w 12322347"/>
              <a:gd name="connsiteY0" fmla="*/ 10365 h 6188689"/>
              <a:gd name="connsiteX1" fmla="*/ 578608 w 12322347"/>
              <a:gd name="connsiteY1" fmla="*/ 0 h 6188689"/>
              <a:gd name="connsiteX2" fmla="*/ 36453 w 12322347"/>
              <a:gd name="connsiteY2" fmla="*/ 26323 h 6188689"/>
              <a:gd name="connsiteX3" fmla="*/ 36452 w 12322347"/>
              <a:gd name="connsiteY3" fmla="*/ 802437 h 6188689"/>
              <a:gd name="connsiteX4" fmla="*/ 17296 w 12322347"/>
              <a:gd name="connsiteY4" fmla="*/ 1327255 h 6188689"/>
              <a:gd name="connsiteX5" fmla="*/ 6679 w 12322347"/>
              <a:gd name="connsiteY5" fmla="*/ 4552460 h 6188689"/>
              <a:gd name="connsiteX6" fmla="*/ 89932 w 12322347"/>
              <a:gd name="connsiteY6" fmla="*/ 5899109 h 6188689"/>
              <a:gd name="connsiteX7" fmla="*/ 2768884 w 12322347"/>
              <a:gd name="connsiteY7" fmla="*/ 5887250 h 6188689"/>
              <a:gd name="connsiteX8" fmla="*/ 4422579 w 12322347"/>
              <a:gd name="connsiteY8" fmla="*/ 5865867 h 6188689"/>
              <a:gd name="connsiteX9" fmla="*/ 5393880 w 12322347"/>
              <a:gd name="connsiteY9" fmla="*/ 5881730 h 6188689"/>
              <a:gd name="connsiteX10" fmla="*/ 5877638 w 12322347"/>
              <a:gd name="connsiteY10" fmla="*/ 6188689 h 6188689"/>
              <a:gd name="connsiteX11" fmla="*/ 6150141 w 12322347"/>
              <a:gd name="connsiteY11" fmla="*/ 5865961 h 6188689"/>
              <a:gd name="connsiteX12" fmla="*/ 9277333 w 12322347"/>
              <a:gd name="connsiteY12" fmla="*/ 5869176 h 6188689"/>
              <a:gd name="connsiteX13" fmla="*/ 10186235 w 12322347"/>
              <a:gd name="connsiteY13" fmla="*/ 5872051 h 6188689"/>
              <a:gd name="connsiteX14" fmla="*/ 11106174 w 12322347"/>
              <a:gd name="connsiteY14" fmla="*/ 5879918 h 6188689"/>
              <a:gd name="connsiteX15" fmla="*/ 12264257 w 12322347"/>
              <a:gd name="connsiteY15" fmla="*/ 5878872 h 6188689"/>
              <a:gd name="connsiteX16" fmla="*/ 12289901 w 12322347"/>
              <a:gd name="connsiteY16" fmla="*/ 2589937 h 6188689"/>
              <a:gd name="connsiteX17" fmla="*/ 12280552 w 12322347"/>
              <a:gd name="connsiteY17" fmla="*/ 133865 h 6188689"/>
              <a:gd name="connsiteX18" fmla="*/ 11824723 w 12322347"/>
              <a:gd name="connsiteY18" fmla="*/ 86587 h 6188689"/>
              <a:gd name="connsiteX19" fmla="*/ 10295765 w 12322347"/>
              <a:gd name="connsiteY19" fmla="*/ 80031 h 6188689"/>
              <a:gd name="connsiteX20" fmla="*/ 7778825 w 12322347"/>
              <a:gd name="connsiteY20" fmla="*/ 33462 h 6188689"/>
              <a:gd name="connsiteX21" fmla="*/ 2261685 w 12322347"/>
              <a:gd name="connsiteY21" fmla="*/ 10365 h 6188689"/>
              <a:gd name="connsiteX0" fmla="*/ 2261685 w 12322347"/>
              <a:gd name="connsiteY0" fmla="*/ 0 h 6178324"/>
              <a:gd name="connsiteX1" fmla="*/ 816102 w 12322347"/>
              <a:gd name="connsiteY1" fmla="*/ 10760 h 6178324"/>
              <a:gd name="connsiteX2" fmla="*/ 36453 w 12322347"/>
              <a:gd name="connsiteY2" fmla="*/ 15958 h 6178324"/>
              <a:gd name="connsiteX3" fmla="*/ 36452 w 12322347"/>
              <a:gd name="connsiteY3" fmla="*/ 792072 h 6178324"/>
              <a:gd name="connsiteX4" fmla="*/ 17296 w 12322347"/>
              <a:gd name="connsiteY4" fmla="*/ 1316890 h 6178324"/>
              <a:gd name="connsiteX5" fmla="*/ 6679 w 12322347"/>
              <a:gd name="connsiteY5" fmla="*/ 4542095 h 6178324"/>
              <a:gd name="connsiteX6" fmla="*/ 89932 w 12322347"/>
              <a:gd name="connsiteY6" fmla="*/ 5888744 h 6178324"/>
              <a:gd name="connsiteX7" fmla="*/ 2768884 w 12322347"/>
              <a:gd name="connsiteY7" fmla="*/ 5876885 h 6178324"/>
              <a:gd name="connsiteX8" fmla="*/ 4422579 w 12322347"/>
              <a:gd name="connsiteY8" fmla="*/ 5855502 h 6178324"/>
              <a:gd name="connsiteX9" fmla="*/ 5393880 w 12322347"/>
              <a:gd name="connsiteY9" fmla="*/ 5871365 h 6178324"/>
              <a:gd name="connsiteX10" fmla="*/ 5877638 w 12322347"/>
              <a:gd name="connsiteY10" fmla="*/ 6178324 h 6178324"/>
              <a:gd name="connsiteX11" fmla="*/ 6150141 w 12322347"/>
              <a:gd name="connsiteY11" fmla="*/ 5855596 h 6178324"/>
              <a:gd name="connsiteX12" fmla="*/ 9277333 w 12322347"/>
              <a:gd name="connsiteY12" fmla="*/ 5858811 h 6178324"/>
              <a:gd name="connsiteX13" fmla="*/ 10186235 w 12322347"/>
              <a:gd name="connsiteY13" fmla="*/ 5861686 h 6178324"/>
              <a:gd name="connsiteX14" fmla="*/ 11106174 w 12322347"/>
              <a:gd name="connsiteY14" fmla="*/ 5869553 h 6178324"/>
              <a:gd name="connsiteX15" fmla="*/ 12264257 w 12322347"/>
              <a:gd name="connsiteY15" fmla="*/ 5868507 h 6178324"/>
              <a:gd name="connsiteX16" fmla="*/ 12289901 w 12322347"/>
              <a:gd name="connsiteY16" fmla="*/ 2579572 h 6178324"/>
              <a:gd name="connsiteX17" fmla="*/ 12280552 w 12322347"/>
              <a:gd name="connsiteY17" fmla="*/ 123500 h 6178324"/>
              <a:gd name="connsiteX18" fmla="*/ 11824723 w 12322347"/>
              <a:gd name="connsiteY18" fmla="*/ 76222 h 6178324"/>
              <a:gd name="connsiteX19" fmla="*/ 10295765 w 12322347"/>
              <a:gd name="connsiteY19" fmla="*/ 69666 h 6178324"/>
              <a:gd name="connsiteX20" fmla="*/ 7778825 w 12322347"/>
              <a:gd name="connsiteY20" fmla="*/ 23097 h 6178324"/>
              <a:gd name="connsiteX21" fmla="*/ 2261685 w 12322347"/>
              <a:gd name="connsiteY21" fmla="*/ 0 h 617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322347" h="6178324">
                <a:moveTo>
                  <a:pt x="2261685" y="0"/>
                </a:moveTo>
                <a:lnTo>
                  <a:pt x="816102" y="10760"/>
                </a:lnTo>
                <a:lnTo>
                  <a:pt x="36453" y="15958"/>
                </a:lnTo>
                <a:cubicBezTo>
                  <a:pt x="36453" y="288746"/>
                  <a:pt x="36452" y="519284"/>
                  <a:pt x="36452" y="792072"/>
                </a:cubicBezTo>
                <a:cubicBezTo>
                  <a:pt x="37984" y="902748"/>
                  <a:pt x="15764" y="1206214"/>
                  <a:pt x="17296" y="1316890"/>
                </a:cubicBezTo>
                <a:cubicBezTo>
                  <a:pt x="32125" y="1752674"/>
                  <a:pt x="-17301" y="3705146"/>
                  <a:pt x="6679" y="4542095"/>
                </a:cubicBezTo>
                <a:cubicBezTo>
                  <a:pt x="46570" y="5225386"/>
                  <a:pt x="-51265" y="5916324"/>
                  <a:pt x="89932" y="5888744"/>
                </a:cubicBezTo>
                <a:cubicBezTo>
                  <a:pt x="879263" y="5903089"/>
                  <a:pt x="1955065" y="5877266"/>
                  <a:pt x="2768884" y="5876885"/>
                </a:cubicBezTo>
                <a:lnTo>
                  <a:pt x="4422579" y="5855502"/>
                </a:lnTo>
                <a:lnTo>
                  <a:pt x="5393880" y="5871365"/>
                </a:lnTo>
                <a:cubicBezTo>
                  <a:pt x="5664089" y="6007274"/>
                  <a:pt x="5704024" y="6065354"/>
                  <a:pt x="5877638" y="6178324"/>
                </a:cubicBezTo>
                <a:cubicBezTo>
                  <a:pt x="5954187" y="6102215"/>
                  <a:pt x="6049125" y="5996227"/>
                  <a:pt x="6150141" y="5855596"/>
                </a:cubicBezTo>
                <a:cubicBezTo>
                  <a:pt x="6237130" y="5852856"/>
                  <a:pt x="8916121" y="5865726"/>
                  <a:pt x="9277333" y="5858811"/>
                </a:cubicBezTo>
                <a:lnTo>
                  <a:pt x="10186235" y="5861686"/>
                </a:lnTo>
                <a:lnTo>
                  <a:pt x="11106174" y="5869553"/>
                </a:lnTo>
                <a:cubicBezTo>
                  <a:pt x="11463837" y="5859889"/>
                  <a:pt x="12237326" y="5912260"/>
                  <a:pt x="12264257" y="5868507"/>
                </a:cubicBezTo>
                <a:cubicBezTo>
                  <a:pt x="12302700" y="5662987"/>
                  <a:pt x="12276557" y="4364873"/>
                  <a:pt x="12289901" y="2579572"/>
                </a:cubicBezTo>
                <a:cubicBezTo>
                  <a:pt x="12338262" y="1498304"/>
                  <a:pt x="12330432" y="544926"/>
                  <a:pt x="12280552" y="123500"/>
                </a:cubicBezTo>
                <a:cubicBezTo>
                  <a:pt x="12274271" y="70433"/>
                  <a:pt x="12155521" y="85194"/>
                  <a:pt x="11824723" y="76222"/>
                </a:cubicBezTo>
                <a:cubicBezTo>
                  <a:pt x="11493925" y="67250"/>
                  <a:pt x="10495817" y="85585"/>
                  <a:pt x="10295765" y="69666"/>
                </a:cubicBezTo>
                <a:lnTo>
                  <a:pt x="7778825" y="23097"/>
                </a:lnTo>
                <a:lnTo>
                  <a:pt x="2261685" y="0"/>
                </a:lnTo>
                <a:close/>
              </a:path>
            </a:pathLst>
          </a:custGeom>
          <a:noFill/>
          <a:ln w="19050" cap="flat">
            <a:solidFill>
              <a:schemeClr val="tx1"/>
            </a:soli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3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F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hitchatVTI">
  <a:themeElements>
    <a:clrScheme name="bubbles">
      <a:dk1>
        <a:sysClr val="windowText" lastClr="000000"/>
      </a:dk1>
      <a:lt1>
        <a:sysClr val="window" lastClr="FFFFFF"/>
      </a:lt1>
      <a:dk2>
        <a:srgbClr val="071819"/>
      </a:dk2>
      <a:lt2>
        <a:srgbClr val="D5F2EB"/>
      </a:lt2>
      <a:accent1>
        <a:srgbClr val="38B698"/>
      </a:accent1>
      <a:accent2>
        <a:srgbClr val="528BD6"/>
      </a:accent2>
      <a:accent3>
        <a:srgbClr val="31A7C7"/>
      </a:accent3>
      <a:accent4>
        <a:srgbClr val="F15843"/>
      </a:accent4>
      <a:accent5>
        <a:srgbClr val="DE3A6D"/>
      </a:accent5>
      <a:accent6>
        <a:srgbClr val="7AAE3C"/>
      </a:accent6>
      <a:hlink>
        <a:srgbClr val="2F9880"/>
      </a:hlink>
      <a:folHlink>
        <a:srgbClr val="396CD1"/>
      </a:folHlink>
    </a:clrScheme>
    <a:fontScheme name="The Hand">
      <a:majorFont>
        <a:latin typeface="The Serif Hand"/>
        <a:ea typeface=""/>
        <a:cs typeface=""/>
      </a:majorFont>
      <a:minorFont>
        <a:latin typeface="The Han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hitchatVTI" id="{08BB1610-1071-4750-BA6F-EA15E875FFCD}" vid="{D7BDF053-2181-45AE-9365-FFAA906CB43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eb30c2a6-3f58-4659-a45f-a1a2087c2433" xsi:nil="true"/>
    <lcf76f155ced4ddcb4097134ff3c332f xmlns="c8d68283-68b4-42a3-925a-3416884da37b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0521772FC62994ABD7C5AE80C9F560F" ma:contentTypeVersion="19" ma:contentTypeDescription="Een nieuw document maken." ma:contentTypeScope="" ma:versionID="95667aa4739de5f799b2150fe9517e5a">
  <xsd:schema xmlns:xsd="http://www.w3.org/2001/XMLSchema" xmlns:xs="http://www.w3.org/2001/XMLSchema" xmlns:p="http://schemas.microsoft.com/office/2006/metadata/properties" xmlns:ns2="c8d68283-68b4-42a3-925a-3416884da37b" xmlns:ns3="eb30c2a6-3f58-4659-a45f-a1a2087c2433" targetNamespace="http://schemas.microsoft.com/office/2006/metadata/properties" ma:root="true" ma:fieldsID="71415fc3fa0b779b1ce4349bc135455d" ns2:_="" ns3:_="">
    <xsd:import namespace="c8d68283-68b4-42a3-925a-3416884da37b"/>
    <xsd:import namespace="eb30c2a6-3f58-4659-a45f-a1a2087c24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d68283-68b4-42a3-925a-3416884da37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Afbeeldingtags" ma:readOnly="false" ma:fieldId="{5cf76f15-5ced-4ddc-b409-7134ff3c332f}" ma:taxonomyMulti="true" ma:sspId="fea67d43-a59b-4a88-ac03-ddae0c37191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30c2a6-3f58-4659-a45f-a1a2087c2433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7eeefd0f-9527-41ee-8e76-0257162bf4c7}" ma:internalName="TaxCatchAll" ma:showField="CatchAllData" ma:web="eb30c2a6-3f58-4659-a45f-a1a2087c243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6295A6C-E224-480B-94E9-5BA01445E21C}">
  <ds:schemaRefs>
    <ds:schemaRef ds:uri="http://schemas.microsoft.com/office/2006/metadata/properties"/>
    <ds:schemaRef ds:uri="http://schemas.microsoft.com/office/infopath/2007/PartnerControls"/>
    <ds:schemaRef ds:uri="eb30c2a6-3f58-4659-a45f-a1a2087c2433"/>
    <ds:schemaRef ds:uri="c8d68283-68b4-42a3-925a-3416884da37b"/>
  </ds:schemaRefs>
</ds:datastoreItem>
</file>

<file path=customXml/itemProps2.xml><?xml version="1.0" encoding="utf-8"?>
<ds:datastoreItem xmlns:ds="http://schemas.openxmlformats.org/officeDocument/2006/customXml" ds:itemID="{FD503B29-9473-4B9B-B8AA-BBEB00002F8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DC65EA4-3C03-490B-AA8A-EA00AE6998D2}"/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267</Words>
  <Application>Microsoft Office PowerPoint</Application>
  <PresentationFormat>Breedbeeld</PresentationFormat>
  <Paragraphs>66</Paragraphs>
  <Slides>17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17</vt:i4>
      </vt:variant>
    </vt:vector>
  </HeadingPairs>
  <TitlesOfParts>
    <vt:vector size="22" baseType="lpstr">
      <vt:lpstr>Arial</vt:lpstr>
      <vt:lpstr>Bradley Hand ITC</vt:lpstr>
      <vt:lpstr>The Hand</vt:lpstr>
      <vt:lpstr>The Serif Hand</vt:lpstr>
      <vt:lpstr>ChitchatVTI</vt:lpstr>
      <vt:lpstr>Bomen Quiz</vt:lpstr>
      <vt:lpstr>Van welke boom is dit blad?</vt:lpstr>
      <vt:lpstr>Van welke boom is deze vrucht?</vt:lpstr>
      <vt:lpstr>Van welke boom is dit blad?</vt:lpstr>
      <vt:lpstr>Van welke boom is deze vrucht?</vt:lpstr>
      <vt:lpstr>Van welke boom is dit blad?</vt:lpstr>
      <vt:lpstr>Van welke boom is deze vrucht?</vt:lpstr>
      <vt:lpstr>                                                 Van welke boom is dit blad?                                                 </vt:lpstr>
      <vt:lpstr>Van welke boom is deze vrucht?</vt:lpstr>
      <vt:lpstr>Van welke boom is dit blad?</vt:lpstr>
      <vt:lpstr>Van wie is deze vrucht?</vt:lpstr>
      <vt:lpstr>Van welke boom is dit blad</vt:lpstr>
      <vt:lpstr>Van welke boom is deze vrucht?</vt:lpstr>
      <vt:lpstr>Van wie is dit blad?</vt:lpstr>
      <vt:lpstr>Van welke boom is deze vrucht?</vt:lpstr>
      <vt:lpstr>Van wie is dit blad? </vt:lpstr>
      <vt:lpstr>Van wie is deze vrucht?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Bomen Quiz</dc:title>
  <dc:creator>de Hortus Harderwijk | Educatie</dc:creator>
  <cp:lastModifiedBy>de Hortus Harderwijk | Educatie</cp:lastModifiedBy>
  <cp:revision>1</cp:revision>
  <dcterms:created xsi:type="dcterms:W3CDTF">2023-01-16T11:37:49Z</dcterms:created>
  <dcterms:modified xsi:type="dcterms:W3CDTF">2023-01-23T09:21:53Z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0x010100F0521772FC62994ABD7C5AE80C9F560F</vt:lpwstr>
  </property>
  <property fmtid="{D5CDD505-2E9C-101B-9397-08002B2CF9AE}" pid="3" name="MediaServiceImageTags">
    <vt:lpwstr/>
  </property>
</Properties>
</file>